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6" r:id="rId2"/>
    <p:sldId id="256" r:id="rId3"/>
    <p:sldId id="268" r:id="rId4"/>
    <p:sldId id="258" r:id="rId5"/>
    <p:sldId id="26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VY_52_INOVACE_29</a:t>
            </a:r>
            <a:r>
              <a:rPr lang="cs-CZ" sz="1800" dirty="0" smtClean="0"/>
              <a:t>_SVĚTLO,TEPLO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SVĚTLO,TEPLO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SVĚTLO,TEPLO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05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.04.2013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7.ročník,V/2/X, Člověk a příroda, Přírodopis, </a:t>
            </a:r>
            <a:r>
              <a:rPr lang="cs-CZ" sz="1200" dirty="0" smtClean="0"/>
              <a:t>SVĚTLO,TEPLO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2416820"/>
            <a:ext cx="568863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Světlo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Teplo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Voda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půda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268760"/>
            <a:ext cx="83529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/>
              <a:t>Životní podmínky rostlin</a:t>
            </a: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Světlo</a:t>
            </a:r>
            <a:endParaRPr lang="cs-CZ" sz="6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416820"/>
            <a:ext cx="81369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Vzniká dopadem slunečních paprsků na povrch Země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Ovlivňuje růst rostlin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Ovlivňuje tvorbu zeleného barviva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Ovlivňuje vývoj rostlin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Rozdělení rostlin podle světla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2204864"/>
            <a:ext cx="8363272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Rostliny dlouhého dne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Dokážou kvést i 16 hodin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Pšenice, hrách, jetel, brambory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Rostliny krátkého dne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Ke kvetení vyžadují střídání dne a noci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Kukuřice, slunečnice, sója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Rostliny neutrální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Na délku osvětlení nereagují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rajče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atin typeface="+mn-lt"/>
                <a:cs typeface="Arial" pitchFamily="34" charset="0"/>
              </a:rPr>
              <a:t>Teplo </a:t>
            </a:r>
            <a:endParaRPr lang="cs-CZ" sz="6600" b="1" dirty="0">
              <a:latin typeface="+mn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niká dopadem slunečních paprsků na povrch Země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Ovlivňuje růst rostlin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Rostliny jsou různě náročné na teplo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Rostliny se nacházejí jak na Arktidě, tak ni na polopouštích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životní podmínky rostlin?</a:t>
            </a:r>
            <a:endParaRPr lang="cs-CZ" dirty="0" smtClean="0"/>
          </a:p>
          <a:p>
            <a:pPr lvl="1"/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Světlo, teplo, voda, půda</a:t>
            </a:r>
          </a:p>
          <a:p>
            <a:pPr lvl="1"/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dirty="0" smtClean="0"/>
              <a:t>Jak vzniká teplo a světlo na Zemi?</a:t>
            </a:r>
            <a:endParaRPr lang="cs-CZ" dirty="0" smtClean="0"/>
          </a:p>
          <a:p>
            <a:pPr marL="914400" lvl="1" indent="-514350"/>
            <a:r>
              <a:rPr lang="cs-CZ" sz="2000" dirty="0" smtClean="0">
                <a:latin typeface="Arial" pitchFamily="34" charset="0"/>
                <a:cs typeface="Arial" pitchFamily="34" charset="0"/>
              </a:rPr>
              <a:t>Dopadem slunečních paprsků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150</Words>
  <Application>Microsoft Office PowerPoint</Application>
  <PresentationFormat>Předvádění na obrazovce (4:3)</PresentationFormat>
  <Paragraphs>47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Světlo</vt:lpstr>
      <vt:lpstr>Rozdělení rostlin podle světla </vt:lpstr>
      <vt:lpstr>Teplo </vt:lpstr>
      <vt:lpstr>Test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38</cp:revision>
  <dcterms:created xsi:type="dcterms:W3CDTF">2012-09-06T12:02:09Z</dcterms:created>
  <dcterms:modified xsi:type="dcterms:W3CDTF">2013-04-09T06:42:45Z</dcterms:modified>
</cp:coreProperties>
</file>