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6" r:id="rId3"/>
    <p:sldId id="268" r:id="rId4"/>
    <p:sldId id="258" r:id="rId5"/>
    <p:sldId id="264" r:id="rId6"/>
    <p:sldId id="270" r:id="rId7"/>
    <p:sldId id="271" r:id="rId8"/>
    <p:sldId id="272" r:id="rId9"/>
    <p:sldId id="262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ibes_alpinum_-_berries_(aka).jpg" TargetMode="External"/><Relationship Id="rId7" Type="http://schemas.openxmlformats.org/officeDocument/2006/relationships/hyperlink" Target="http://cs.wikipedia.org/wiki/Soubor:Close_up_grapes.jpg" TargetMode="External"/><Relationship Id="rId2" Type="http://schemas.openxmlformats.org/officeDocument/2006/relationships/hyperlink" Target="http://cs.wikipedia.org/wiki/Soubor:Ribes_nigrum_a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lackberries_on_bush.jpg" TargetMode="External"/><Relationship Id="rId5" Type="http://schemas.openxmlformats.org/officeDocument/2006/relationships/hyperlink" Target="http://cs.wikipedia.org/wiki/Soubor:Malina.jpg" TargetMode="External"/><Relationship Id="rId4" Type="http://schemas.openxmlformats.org/officeDocument/2006/relationships/hyperlink" Target="http://cs.wikipedia.org/wiki/Soubor:Stachelbeer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VY_52_INOVACE_34</a:t>
            </a:r>
            <a:r>
              <a:rPr lang="cs-CZ" sz="1800" dirty="0" smtClean="0"/>
              <a:t>_OVOCNÉ KEŘE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OVOCNÉ </a:t>
            </a:r>
            <a:r>
              <a:rPr lang="cs-CZ" sz="1800" dirty="0" smtClean="0"/>
              <a:t>KEŘE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OVOCNÉ KEŘE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5649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/>
              <a:t>OVOCNÉ KEŘE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19.04.2013, 7.ročník,V/2/X, Člověk a příroda, Přírodopis, </a:t>
            </a:r>
            <a:r>
              <a:rPr lang="cs-CZ" sz="1200" dirty="0"/>
              <a:t>OVOCNÉ KEŘE,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772816"/>
            <a:ext cx="81369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Poskytují drobné, velmi chutné ovoce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 nás je to především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Rybíz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Srstka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Maliník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Ostružiník 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Réva vinná</a:t>
            </a: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47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Rybíz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2132856"/>
            <a:ext cx="8363272" cy="43204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Keř vysoký 1-1,5 metru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Žlutozelené květy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Plody jsou bobule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Nejznámější rybíz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Černý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červený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7966" y="4725143"/>
            <a:ext cx="2441848" cy="1825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20888"/>
            <a:ext cx="2064842" cy="2011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Srstka(angrešt)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08920"/>
            <a:ext cx="8229600" cy="4525963"/>
          </a:xfrm>
        </p:spPr>
        <p:txBody>
          <a:bodyPr/>
          <a:lstStyle/>
          <a:p>
            <a:r>
              <a:rPr lang="cs-CZ" dirty="0" smtClean="0"/>
              <a:t>Keře vysoké asi 1 metr</a:t>
            </a:r>
          </a:p>
          <a:p>
            <a:r>
              <a:rPr lang="cs-CZ" dirty="0" smtClean="0"/>
              <a:t>Stonky mají ostré trny</a:t>
            </a:r>
          </a:p>
          <a:p>
            <a:r>
              <a:rPr lang="cs-CZ" dirty="0" smtClean="0"/>
              <a:t>Květy jsou růžovočervené</a:t>
            </a:r>
          </a:p>
          <a:p>
            <a:r>
              <a:rPr lang="cs-CZ" dirty="0" smtClean="0"/>
              <a:t>Plodem jsou bobule</a:t>
            </a: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92896"/>
            <a:ext cx="2629179" cy="3505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Maliník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Keř vysoký až 2 metry</a:t>
            </a:r>
          </a:p>
          <a:p>
            <a:r>
              <a:rPr lang="cs-CZ" dirty="0" smtClean="0"/>
              <a:t>Květy má bíle, drobné</a:t>
            </a:r>
          </a:p>
          <a:p>
            <a:r>
              <a:rPr lang="cs-CZ" dirty="0" smtClean="0"/>
              <a:t>Plody tvoří souplodí </a:t>
            </a:r>
            <a:r>
              <a:rPr lang="cs-CZ" dirty="0" err="1" smtClean="0"/>
              <a:t>peckoviček</a:t>
            </a: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736605"/>
            <a:ext cx="4464496" cy="297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703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Ostružiník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97004"/>
            <a:ext cx="8229600" cy="4525963"/>
          </a:xfrm>
        </p:spPr>
        <p:txBody>
          <a:bodyPr/>
          <a:lstStyle/>
          <a:p>
            <a:r>
              <a:rPr lang="cs-CZ" dirty="0"/>
              <a:t>Keř vysoký až 2 metry</a:t>
            </a:r>
          </a:p>
          <a:p>
            <a:r>
              <a:rPr lang="cs-CZ" dirty="0" smtClean="0"/>
              <a:t>Květy </a:t>
            </a:r>
            <a:r>
              <a:rPr lang="cs-CZ" dirty="0" smtClean="0"/>
              <a:t>bílé až narůžovělé</a:t>
            </a:r>
          </a:p>
          <a:p>
            <a:r>
              <a:rPr lang="cs-CZ" dirty="0"/>
              <a:t>Plody tvoří souplodí </a:t>
            </a:r>
            <a:r>
              <a:rPr lang="cs-CZ" dirty="0" err="1"/>
              <a:t>peckoviček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727" y="3501008"/>
            <a:ext cx="3310186" cy="3277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3704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Réva vinná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Popínavá rostlina</a:t>
            </a:r>
          </a:p>
          <a:p>
            <a:r>
              <a:rPr lang="cs-CZ" dirty="0" smtClean="0"/>
              <a:t>Teplomilná rostlina</a:t>
            </a:r>
          </a:p>
          <a:p>
            <a:r>
              <a:rPr lang="cs-CZ" dirty="0" smtClean="0"/>
              <a:t>Plody jsou </a:t>
            </a:r>
            <a:r>
              <a:rPr lang="cs-CZ" dirty="0"/>
              <a:t>bobule, seskupené v </a:t>
            </a:r>
            <a:r>
              <a:rPr lang="cs-CZ" dirty="0" smtClean="0"/>
              <a:t>hrozen</a:t>
            </a:r>
            <a:endParaRPr lang="cs-CZ" dirty="0" smtClean="0"/>
          </a:p>
          <a:p>
            <a:r>
              <a:rPr lang="cs-CZ" dirty="0" smtClean="0"/>
              <a:t>Odrůda bílá a modrá</a:t>
            </a:r>
            <a:endParaRPr lang="cs-CZ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221088"/>
            <a:ext cx="3486368" cy="2327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2918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</a:t>
            </a:r>
            <a:r>
              <a:rPr lang="cs-CZ" dirty="0" smtClean="0"/>
              <a:t>znáš </a:t>
            </a:r>
            <a:r>
              <a:rPr lang="cs-CZ" dirty="0" smtClean="0"/>
              <a:t>ovocné </a:t>
            </a:r>
            <a:r>
              <a:rPr lang="cs-CZ" dirty="0" smtClean="0"/>
              <a:t>keře?</a:t>
            </a:r>
            <a:endParaRPr lang="cs-CZ" dirty="0" smtClean="0"/>
          </a:p>
          <a:p>
            <a:pPr marL="400050" lvl="1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ybíz, srstka, maliník, ostružiník, réva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vinná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 jakým názvem znáte keř srstku?</a:t>
            </a:r>
            <a:endParaRPr lang="cs-CZ" dirty="0" smtClean="0"/>
          </a:p>
          <a:p>
            <a:pPr lvl="1"/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angrešt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znáš rybíz?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černý a červený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cs.wikipedia.org/wiki/Soubor:Ribes_nigrum_a1.JPG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http://cs.wikipedia.org/wiki/Soubor:Ribes_alpinum_-_berries_(aka).</a:t>
            </a:r>
            <a:r>
              <a:rPr lang="cs-CZ" dirty="0" smtClean="0">
                <a:hlinkClick r:id="rId3"/>
              </a:rPr>
              <a:t>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cs.wikipedia.org/wiki/Soubor:Stachelbeeren.jpg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cs.wikipedia.org/wiki/Soubor:Malina.jpg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cs.wikipedia.org/wiki/Soubor:Blackberries_on_bush.jpg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cs.wikipedia.org/wiki/Soubor:Close_up_grapes.jpg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07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188</Words>
  <Application>Microsoft Office PowerPoint</Application>
  <PresentationFormat>Předvádění na obrazovce (4:3)</PresentationFormat>
  <Paragraphs>64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OVOCNÉ KEŘE</vt:lpstr>
      <vt:lpstr>Prezentace aplikace PowerPoint</vt:lpstr>
      <vt:lpstr>Rybíz </vt:lpstr>
      <vt:lpstr>Srstka(angrešt) </vt:lpstr>
      <vt:lpstr>Maliník  </vt:lpstr>
      <vt:lpstr>Ostružiník</vt:lpstr>
      <vt:lpstr>Réva vinná 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49</cp:revision>
  <dcterms:created xsi:type="dcterms:W3CDTF">2012-09-06T12:02:09Z</dcterms:created>
  <dcterms:modified xsi:type="dcterms:W3CDTF">2013-04-26T09:03:59Z</dcterms:modified>
</cp:coreProperties>
</file>