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6" r:id="rId2"/>
    <p:sldId id="256" r:id="rId3"/>
    <p:sldId id="268" r:id="rId4"/>
    <p:sldId id="258" r:id="rId5"/>
    <p:sldId id="264" r:id="rId6"/>
    <p:sldId id="270" r:id="rId7"/>
    <p:sldId id="271" r:id="rId8"/>
    <p:sldId id="272" r:id="rId9"/>
    <p:sldId id="273" r:id="rId10"/>
    <p:sldId id="274" r:id="rId11"/>
    <p:sldId id="262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9F1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434" y="-29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0E1AC6E-857D-4367-AFBB-CF119138C1A2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E120DA-4F25-4F22-B549-1D753415CF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27100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E120DA-4F25-4F22-B549-1D753415CFF8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59878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E120DA-4F25-4F22-B549-1D753415CFF8}" type="slidenum">
              <a:rPr lang="cs-CZ" smtClean="0">
                <a:solidFill>
                  <a:prstClr val="black"/>
                </a:solidFill>
              </a:rPr>
              <a:pPr/>
              <a:t>6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59878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E120DA-4F25-4F22-B549-1D753415CFF8}" type="slidenum">
              <a:rPr lang="cs-CZ" smtClean="0">
                <a:solidFill>
                  <a:prstClr val="black"/>
                </a:solidFill>
              </a:rPr>
              <a:pPr/>
              <a:t>7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598787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E120DA-4F25-4F22-B549-1D753415CFF8}" type="slidenum">
              <a:rPr lang="cs-CZ" smtClean="0">
                <a:solidFill>
                  <a:prstClr val="black"/>
                </a:solidFill>
              </a:rPr>
              <a:pPr/>
              <a:t>8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598787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E120DA-4F25-4F22-B549-1D753415CFF8}" type="slidenum">
              <a:rPr lang="cs-CZ" smtClean="0">
                <a:solidFill>
                  <a:prstClr val="black"/>
                </a:solidFill>
              </a:rPr>
              <a:pPr/>
              <a:t>9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598787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E120DA-4F25-4F22-B549-1D753415CFF8}" type="slidenum">
              <a:rPr lang="cs-CZ" smtClean="0">
                <a:solidFill>
                  <a:prstClr val="black"/>
                </a:solidFill>
              </a:rPr>
              <a:pPr/>
              <a:t>10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59878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50925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27030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02266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27903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44848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75788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29842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43694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65968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28409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2C6D6-BB7E-4095-B925-F7556A3249CB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8685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9F1FF">
            <a:alpha val="91765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82C6D6-BB7E-4095-B925-F7556A3249CB}" type="datetimeFigureOut">
              <a:rPr lang="cs-CZ" smtClean="0"/>
              <a:pPr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28C356-7135-48B6-9CC3-181C39EF98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39101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Apricot_blossom_detail1.jpg" TargetMode="External"/><Relationship Id="rId3" Type="http://schemas.openxmlformats.org/officeDocument/2006/relationships/hyperlink" Target="http://cs.wikipedia.org/wiki/Soubor:Prunus_blossoms.JPG" TargetMode="External"/><Relationship Id="rId7" Type="http://schemas.openxmlformats.org/officeDocument/2006/relationships/hyperlink" Target="http://cs.wikipedia.org/wiki/Soubor:Apricots.jpg" TargetMode="External"/><Relationship Id="rId2" Type="http://schemas.openxmlformats.org/officeDocument/2006/relationships/hyperlink" Target="http://cs.wikipedia.org/wiki/Soubor:Prunus_avium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Prunus_domestica_subsp_insititia.jpg" TargetMode="External"/><Relationship Id="rId5" Type="http://schemas.openxmlformats.org/officeDocument/2006/relationships/hyperlink" Target="http://upload.wikimedia.org/wikipedia/commons/0/01/Almond_blossom.jpg" TargetMode="External"/><Relationship Id="rId4" Type="http://schemas.openxmlformats.org/officeDocument/2006/relationships/hyperlink" Target="http://cs.wikipedia.org/wiki/Soubor:Cherries_summerland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VY_52_INOVACE_33</a:t>
            </a:r>
            <a:r>
              <a:rPr lang="cs-CZ" sz="1800" dirty="0" smtClean="0"/>
              <a:t>_PECKOVÉ </a:t>
            </a:r>
            <a:r>
              <a:rPr lang="cs-CZ" sz="1800" dirty="0" smtClean="0"/>
              <a:t>OVOCE</a:t>
            </a:r>
            <a:r>
              <a:rPr lang="cs-CZ" sz="1800" b="1" dirty="0" smtClean="0"/>
              <a:t/>
            </a:r>
            <a:br>
              <a:rPr lang="cs-CZ" sz="1800" b="1" dirty="0" smtClean="0"/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</a:t>
            </a:r>
            <a:r>
              <a:rPr lang="cs-CZ" sz="1800" dirty="0"/>
              <a:t>PECKOVÉ </a:t>
            </a:r>
            <a:r>
              <a:rPr lang="cs-CZ" sz="1800" dirty="0" smtClean="0"/>
              <a:t>OVOCE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Sada:Přírodopis,2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 Mgr. Zbyněk Němec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dirty="0"/>
              <a:t>PECKOVÉ OVOCE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835696" y="260648"/>
            <a:ext cx="5602235" cy="144780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2564904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8800" b="1" dirty="0" smtClean="0"/>
              <a:t>OVOCNÉ STROMY A KEŘE</a:t>
            </a:r>
            <a:endParaRPr lang="cs-CZ" sz="8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88640"/>
            <a:ext cx="8424936" cy="550912"/>
          </a:xfrm>
        </p:spPr>
        <p:txBody>
          <a:bodyPr>
            <a:normAutofit/>
          </a:bodyPr>
          <a:lstStyle/>
          <a:p>
            <a:r>
              <a:rPr lang="cs-CZ" sz="1200" dirty="0" err="1" smtClean="0">
                <a:latin typeface="Arial" pitchFamily="34" charset="0"/>
                <a:cs typeface="Arial" pitchFamily="34" charset="0"/>
              </a:rPr>
              <a:t>Mgr.Zbyněk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 Němec, 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19.04.2013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, 7.ročník,V/2/X, Člověk a příroda, Přírodopis, </a:t>
            </a:r>
            <a:r>
              <a:rPr lang="cs-CZ" sz="1200" dirty="0"/>
              <a:t>PECKOVÉ OVOCE, 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interaktivní práce žák - tabule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8046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764704"/>
            <a:ext cx="81369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Ovocné stromy a keře mají pro člověka největší význam z pěstovaných ovocných rostlin</a:t>
            </a:r>
            <a:endParaRPr lang="cs-CZ" sz="32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Ovocné stromy dělíme na</a:t>
            </a:r>
          </a:p>
          <a:p>
            <a:pPr marL="914400" lvl="1" indent="-457200">
              <a:buFont typeface="Arial" pitchFamily="34" charset="0"/>
              <a:buChar char="•"/>
            </a:pPr>
            <a:r>
              <a:rPr lang="cs-CZ" sz="28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Jádrové ovoce</a:t>
            </a:r>
          </a:p>
          <a:p>
            <a:pPr marL="914400" lvl="1" indent="-457200">
              <a:buFont typeface="Arial" pitchFamily="34" charset="0"/>
              <a:buChar char="•"/>
            </a:pPr>
            <a:r>
              <a:rPr lang="cs-CZ" sz="28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Peckové ovoce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 vypěstování nového ovocného stromku slouží takzvané – </a:t>
            </a:r>
            <a:r>
              <a:rPr lang="cs-CZ" sz="3200" b="1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ovocné školky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Rozlišujeme mnoho odrůd ovocných stromů</a:t>
            </a:r>
            <a:endParaRPr lang="cs-CZ" sz="32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94475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04664"/>
            <a:ext cx="8229600" cy="1143000"/>
          </a:xfrm>
        </p:spPr>
        <p:txBody>
          <a:bodyPr>
            <a:normAutofit/>
          </a:bodyPr>
          <a:lstStyle/>
          <a:p>
            <a:r>
              <a:rPr lang="cs-CZ" sz="6600" b="1" dirty="0" smtClean="0">
                <a:latin typeface="Arial" pitchFamily="34" charset="0"/>
                <a:cs typeface="Arial" pitchFamily="34" charset="0"/>
              </a:rPr>
              <a:t>Peckové </a:t>
            </a:r>
            <a:r>
              <a:rPr lang="cs-CZ" sz="6600" b="1" dirty="0" smtClean="0">
                <a:latin typeface="Arial" pitchFamily="34" charset="0"/>
                <a:cs typeface="Arial" pitchFamily="34" charset="0"/>
              </a:rPr>
              <a:t>ovoce</a:t>
            </a:r>
            <a:endParaRPr lang="cs-CZ" sz="6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95536" y="2132856"/>
            <a:ext cx="8363272" cy="432048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Mezi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peck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ové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ovoce řadíme</a:t>
            </a:r>
          </a:p>
          <a:p>
            <a:pPr lvl="1" algn="ctr"/>
            <a:r>
              <a:rPr lang="cs-CZ" dirty="0">
                <a:latin typeface="Arial" pitchFamily="34" charset="0"/>
                <a:cs typeface="Arial" pitchFamily="34" charset="0"/>
              </a:rPr>
              <a:t>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řešeň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lvl="1" algn="ctr"/>
            <a:r>
              <a:rPr lang="cs-CZ" dirty="0" smtClean="0">
                <a:latin typeface="Arial" pitchFamily="34" charset="0"/>
                <a:cs typeface="Arial" pitchFamily="34" charset="0"/>
              </a:rPr>
              <a:t>Višeň</a:t>
            </a:r>
          </a:p>
          <a:p>
            <a:pPr lvl="1" algn="ctr"/>
            <a:r>
              <a:rPr lang="cs-CZ" dirty="0" smtClean="0">
                <a:latin typeface="Arial" pitchFamily="34" charset="0"/>
                <a:cs typeface="Arial" pitchFamily="34" charset="0"/>
              </a:rPr>
              <a:t>Švestka</a:t>
            </a:r>
          </a:p>
          <a:p>
            <a:pPr lvl="1" algn="ctr"/>
            <a:r>
              <a:rPr lang="cs-CZ" dirty="0" smtClean="0">
                <a:latin typeface="Arial" pitchFamily="34" charset="0"/>
                <a:cs typeface="Arial" pitchFamily="34" charset="0"/>
              </a:rPr>
              <a:t>Meruňka</a:t>
            </a:r>
          </a:p>
          <a:p>
            <a:pPr lvl="1" algn="ctr"/>
            <a:r>
              <a:rPr lang="cs-CZ" dirty="0" smtClean="0">
                <a:latin typeface="Arial" pitchFamily="34" charset="0"/>
                <a:cs typeface="Arial" pitchFamily="34" charset="0"/>
              </a:rPr>
              <a:t>Broskvoň</a:t>
            </a:r>
          </a:p>
          <a:p>
            <a:pPr lvl="1" algn="ctr"/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Jejich plodem jsou -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peckovice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algn="ctr"/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 algn="ctr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algn="ctr"/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algn="ctr"/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19710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171400"/>
            <a:ext cx="8229600" cy="1143000"/>
          </a:xfrm>
        </p:spPr>
        <p:txBody>
          <a:bodyPr>
            <a:normAutofit/>
          </a:bodyPr>
          <a:lstStyle/>
          <a:p>
            <a:r>
              <a:rPr lang="cs-CZ" sz="6600" b="1" dirty="0" smtClean="0">
                <a:latin typeface="Arial" pitchFamily="34" charset="0"/>
                <a:cs typeface="Arial" pitchFamily="34" charset="0"/>
              </a:rPr>
              <a:t>Třešeň 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708920"/>
            <a:ext cx="8229600" cy="4525963"/>
          </a:xfrm>
        </p:spPr>
        <p:txBody>
          <a:bodyPr/>
          <a:lstStyle/>
          <a:p>
            <a:r>
              <a:rPr lang="cs-CZ" dirty="0" smtClean="0"/>
              <a:t>Rozložitá koruna</a:t>
            </a:r>
          </a:p>
          <a:p>
            <a:r>
              <a:rPr lang="cs-CZ" dirty="0" smtClean="0"/>
              <a:t>Hluboké</a:t>
            </a:r>
            <a:r>
              <a:rPr lang="cs-CZ" dirty="0" smtClean="0"/>
              <a:t> </a:t>
            </a:r>
            <a:r>
              <a:rPr lang="cs-CZ" dirty="0" smtClean="0"/>
              <a:t>kořeny</a:t>
            </a:r>
          </a:p>
          <a:p>
            <a:r>
              <a:rPr lang="cs-CZ" dirty="0" smtClean="0"/>
              <a:t>Široké</a:t>
            </a:r>
            <a:r>
              <a:rPr lang="cs-CZ" dirty="0" smtClean="0"/>
              <a:t> </a:t>
            </a:r>
            <a:r>
              <a:rPr lang="cs-CZ" dirty="0" smtClean="0"/>
              <a:t>listy</a:t>
            </a:r>
          </a:p>
          <a:p>
            <a:r>
              <a:rPr lang="cs-CZ" dirty="0" smtClean="0"/>
              <a:t>Květy jsou </a:t>
            </a:r>
            <a:r>
              <a:rPr lang="cs-CZ" dirty="0" smtClean="0"/>
              <a:t>bílé</a:t>
            </a:r>
            <a:endParaRPr lang="cs-CZ" dirty="0" smtClean="0"/>
          </a:p>
          <a:p>
            <a:r>
              <a:rPr lang="cs-CZ" dirty="0" smtClean="0"/>
              <a:t>Plod je </a:t>
            </a:r>
            <a:r>
              <a:rPr lang="cs-CZ" dirty="0" smtClean="0"/>
              <a:t>peckovice</a:t>
            </a:r>
            <a:r>
              <a:rPr lang="cs-CZ" dirty="0" smtClean="0"/>
              <a:t> </a:t>
            </a:r>
            <a:r>
              <a:rPr lang="cs-CZ" dirty="0" smtClean="0"/>
              <a:t>– </a:t>
            </a:r>
            <a:r>
              <a:rPr lang="cs-CZ" dirty="0" smtClean="0"/>
              <a:t>kulatý tvar</a:t>
            </a:r>
            <a:endParaRPr lang="cs-CZ" dirty="0" smtClean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6771" y="1484784"/>
            <a:ext cx="5079738" cy="33843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95499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442900" y="-99392"/>
            <a:ext cx="8229600" cy="1143000"/>
          </a:xfrm>
        </p:spPr>
        <p:txBody>
          <a:bodyPr>
            <a:normAutofit/>
          </a:bodyPr>
          <a:lstStyle/>
          <a:p>
            <a:r>
              <a:rPr lang="cs-CZ" sz="6600" b="1" dirty="0" smtClean="0">
                <a:latin typeface="Arial" pitchFamily="34" charset="0"/>
                <a:cs typeface="Arial" pitchFamily="34" charset="0"/>
              </a:rPr>
              <a:t>Třeše</a:t>
            </a:r>
            <a:r>
              <a:rPr lang="cs-CZ" sz="6600" b="1" dirty="0" smtClean="0">
                <a:latin typeface="Arial" pitchFamily="34" charset="0"/>
                <a:cs typeface="Arial" pitchFamily="34" charset="0"/>
              </a:rPr>
              <a:t>ň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Květ 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Plod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340768"/>
            <a:ext cx="3810000" cy="2576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4437112"/>
            <a:ext cx="2729880" cy="20474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47033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171400"/>
            <a:ext cx="8229600" cy="1143000"/>
          </a:xfrm>
        </p:spPr>
        <p:txBody>
          <a:bodyPr>
            <a:normAutofit/>
          </a:bodyPr>
          <a:lstStyle/>
          <a:p>
            <a:r>
              <a:rPr lang="cs-CZ" sz="6600" b="1" dirty="0" smtClean="0">
                <a:latin typeface="Arial" pitchFamily="34" charset="0"/>
                <a:cs typeface="Arial" pitchFamily="34" charset="0"/>
              </a:rPr>
              <a:t>Švestka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97004"/>
            <a:ext cx="8229600" cy="4525963"/>
          </a:xfrm>
        </p:spPr>
        <p:txBody>
          <a:bodyPr/>
          <a:lstStyle/>
          <a:p>
            <a:r>
              <a:rPr lang="cs-CZ" dirty="0" smtClean="0"/>
              <a:t>Menší , hustá koruna</a:t>
            </a:r>
            <a:endParaRPr lang="cs-CZ" dirty="0" smtClean="0"/>
          </a:p>
          <a:p>
            <a:r>
              <a:rPr lang="cs-CZ" dirty="0" smtClean="0"/>
              <a:t>Hluboké kořeny</a:t>
            </a:r>
          </a:p>
          <a:p>
            <a:r>
              <a:rPr lang="cs-CZ" dirty="0" smtClean="0"/>
              <a:t>Listy </a:t>
            </a:r>
            <a:r>
              <a:rPr lang="cs-CZ" dirty="0" smtClean="0"/>
              <a:t>na okrajích ozubené</a:t>
            </a:r>
            <a:endParaRPr lang="cs-CZ" dirty="0" smtClean="0"/>
          </a:p>
          <a:p>
            <a:r>
              <a:rPr lang="cs-CZ" dirty="0" smtClean="0"/>
              <a:t>Květy </a:t>
            </a:r>
            <a:r>
              <a:rPr lang="cs-CZ" dirty="0" smtClean="0"/>
              <a:t>bílé až narůžovělé</a:t>
            </a:r>
            <a:endParaRPr lang="cs-CZ" dirty="0" smtClean="0"/>
          </a:p>
          <a:p>
            <a:r>
              <a:rPr lang="cs-CZ" dirty="0"/>
              <a:t>Plod je </a:t>
            </a:r>
            <a:r>
              <a:rPr lang="cs-CZ" dirty="0" smtClean="0"/>
              <a:t>peckovice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37044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442900" y="-99392"/>
            <a:ext cx="8229600" cy="1143000"/>
          </a:xfrm>
        </p:spPr>
        <p:txBody>
          <a:bodyPr>
            <a:normAutofit/>
          </a:bodyPr>
          <a:lstStyle/>
          <a:p>
            <a:r>
              <a:rPr lang="cs-CZ" sz="6600" b="1" dirty="0" smtClean="0">
                <a:latin typeface="Arial" pitchFamily="34" charset="0"/>
                <a:cs typeface="Arial" pitchFamily="34" charset="0"/>
              </a:rPr>
              <a:t>Švestka 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Květ 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Plod 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1850" y="1340768"/>
            <a:ext cx="3206233" cy="25649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4180288"/>
            <a:ext cx="2088232" cy="26484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229186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171400"/>
            <a:ext cx="8229600" cy="1143000"/>
          </a:xfrm>
        </p:spPr>
        <p:txBody>
          <a:bodyPr>
            <a:normAutofit/>
          </a:bodyPr>
          <a:lstStyle/>
          <a:p>
            <a:r>
              <a:rPr lang="cs-CZ" sz="6600" b="1" dirty="0" smtClean="0">
                <a:latin typeface="Arial" pitchFamily="34" charset="0"/>
                <a:cs typeface="Arial" pitchFamily="34" charset="0"/>
              </a:rPr>
              <a:t>Meruňka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97004"/>
            <a:ext cx="8229600" cy="4525963"/>
          </a:xfrm>
        </p:spPr>
        <p:txBody>
          <a:bodyPr/>
          <a:lstStyle/>
          <a:p>
            <a:r>
              <a:rPr lang="cs-CZ" dirty="0" smtClean="0"/>
              <a:t>Menší  stromy</a:t>
            </a:r>
          </a:p>
          <a:p>
            <a:r>
              <a:rPr lang="cs-CZ" dirty="0" smtClean="0"/>
              <a:t>Středně h</a:t>
            </a:r>
            <a:r>
              <a:rPr lang="cs-CZ" dirty="0" smtClean="0"/>
              <a:t>luboké </a:t>
            </a:r>
            <a:r>
              <a:rPr lang="cs-CZ" dirty="0" smtClean="0"/>
              <a:t>kořeny</a:t>
            </a:r>
          </a:p>
          <a:p>
            <a:r>
              <a:rPr lang="cs-CZ" dirty="0" smtClean="0"/>
              <a:t>Listy </a:t>
            </a:r>
            <a:r>
              <a:rPr lang="cs-CZ" dirty="0" smtClean="0"/>
              <a:t>jsou srdčité</a:t>
            </a:r>
            <a:endParaRPr lang="cs-CZ" dirty="0" smtClean="0"/>
          </a:p>
          <a:p>
            <a:r>
              <a:rPr lang="cs-CZ" dirty="0" smtClean="0"/>
              <a:t>Květy </a:t>
            </a:r>
            <a:r>
              <a:rPr lang="cs-CZ" dirty="0" smtClean="0"/>
              <a:t>slabě narůžovělé</a:t>
            </a:r>
          </a:p>
          <a:p>
            <a:r>
              <a:rPr lang="cs-CZ" dirty="0" smtClean="0"/>
              <a:t>Teplomilná rostlina</a:t>
            </a:r>
            <a:endParaRPr lang="cs-CZ" dirty="0" smtClean="0"/>
          </a:p>
          <a:p>
            <a:r>
              <a:rPr lang="cs-CZ" dirty="0"/>
              <a:t>Plod je </a:t>
            </a:r>
            <a:r>
              <a:rPr lang="cs-CZ" dirty="0" smtClean="0"/>
              <a:t>peckovice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295735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442900" y="-99392"/>
            <a:ext cx="8229600" cy="1143000"/>
          </a:xfrm>
        </p:spPr>
        <p:txBody>
          <a:bodyPr>
            <a:normAutofit/>
          </a:bodyPr>
          <a:lstStyle/>
          <a:p>
            <a:r>
              <a:rPr lang="cs-CZ" sz="6600" b="1" dirty="0" smtClean="0">
                <a:latin typeface="Arial" pitchFamily="34" charset="0"/>
                <a:cs typeface="Arial" pitchFamily="34" charset="0"/>
              </a:rPr>
              <a:t>Meruňka 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Květ 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Plod 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31504" y="4221088"/>
            <a:ext cx="3022903" cy="22814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340768"/>
            <a:ext cx="1927101" cy="25694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73419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Test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8229600" cy="4525963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 dělíme ovocné stromy?</a:t>
            </a:r>
          </a:p>
          <a:p>
            <a:pPr marL="400050" lvl="1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-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Jádrové a peckové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Jaké </a:t>
            </a:r>
            <a:r>
              <a:rPr lang="cs-CZ" dirty="0" smtClean="0"/>
              <a:t>znáš stromy s </a:t>
            </a:r>
            <a:r>
              <a:rPr lang="cs-CZ" dirty="0" smtClean="0"/>
              <a:t>peckovým</a:t>
            </a:r>
            <a:r>
              <a:rPr lang="cs-CZ" dirty="0" smtClean="0"/>
              <a:t> </a:t>
            </a:r>
            <a:r>
              <a:rPr lang="cs-CZ" dirty="0" smtClean="0"/>
              <a:t>ovocem?</a:t>
            </a:r>
          </a:p>
          <a:p>
            <a:pPr lvl="1"/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Třešeň, višeň, švestka, meruňka, broskvoň</a:t>
            </a:r>
            <a:endParaRPr lang="cs-CZ" sz="20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 čemu slouží ovocné školky?</a:t>
            </a:r>
          </a:p>
          <a:p>
            <a:pPr marL="0" indent="0">
              <a:buNone/>
            </a:pPr>
            <a:r>
              <a:rPr lang="cs-CZ" dirty="0" smtClean="0"/>
              <a:t>    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- 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 vypěstování nového ovocného stromku 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Font typeface="+mj-lt"/>
              <a:buAutoNum type="arabicPeriod"/>
            </a:pPr>
            <a:endParaRPr lang="cs-CZ" dirty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914400" lvl="1" indent="-514350">
              <a:buFont typeface="+mj-lt"/>
              <a:buAutoNum type="alphaLcParenR"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338235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>
            <a:normAutofit fontScale="85000" lnSpcReduction="10000"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cs.wikipedia.org/wiki/Soubor:Prunus_avium.jpg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cs.wikipedia.org/wiki/Soubor:Prunus_blossoms.JPG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cs.wikipedia.org/wiki/Soubor:Cherries_summerland.jpg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upload.wikimedia.org/wikipedia/commons/0/01/Almond_blossom.jpg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cs.wikipedia.org/wiki/Soubor:Prunus_domestica_subsp_insititia.jpg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cs.wikipedia.org/wiki/Soubor:Apricots.jpg</a:t>
            </a:r>
            <a:endParaRPr lang="cs-CZ" dirty="0" smtClean="0"/>
          </a:p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cs.wikipedia.org/wiki/Soubor:Apricot_blossom_detail1.jpg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9076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418</TotalTime>
  <Words>212</Words>
  <Application>Microsoft Office PowerPoint</Application>
  <PresentationFormat>Předvádění na obrazovce (4:3)</PresentationFormat>
  <Paragraphs>92</Paragraphs>
  <Slides>12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OVOCNÉ STROMY A KEŘE</vt:lpstr>
      <vt:lpstr>Prezentace aplikace PowerPoint</vt:lpstr>
      <vt:lpstr>Peckové ovoce</vt:lpstr>
      <vt:lpstr>Třešeň </vt:lpstr>
      <vt:lpstr>Třešeň </vt:lpstr>
      <vt:lpstr>Švestka</vt:lpstr>
      <vt:lpstr>Švestka </vt:lpstr>
      <vt:lpstr>Meruňka</vt:lpstr>
      <vt:lpstr>Meruňka </vt:lpstr>
      <vt:lpstr>Test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PŘÍRODA, PŘÍRODNINY, PŘÍRODNÍ DĚJE</dc:title>
  <dc:creator>0K2T</dc:creator>
  <cp:lastModifiedBy>Němec Zbyněk</cp:lastModifiedBy>
  <cp:revision>47</cp:revision>
  <dcterms:created xsi:type="dcterms:W3CDTF">2012-09-06T12:02:09Z</dcterms:created>
  <dcterms:modified xsi:type="dcterms:W3CDTF">2013-04-26T07:06:45Z</dcterms:modified>
</cp:coreProperties>
</file>