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72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ji_apple.jpg" TargetMode="External"/><Relationship Id="rId7" Type="http://schemas.openxmlformats.org/officeDocument/2006/relationships/hyperlink" Target="http://commons.wikimedia.org/wiki/File:Peras_en_%C3%A1rbol_JMM.jpg?uselang=cs" TargetMode="External"/><Relationship Id="rId2" Type="http://schemas.openxmlformats.org/officeDocument/2006/relationships/hyperlink" Target="http://cs.wikipedia.org/wiki/Soubor:DSCF44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ears.jpg" TargetMode="External"/><Relationship Id="rId5" Type="http://schemas.openxmlformats.org/officeDocument/2006/relationships/hyperlink" Target="http://cs.wikipedia.org/wiki/Soubor:Pyrus_bourgaeana_DehesaBoyalFlowerscloseup.jpg" TargetMode="External"/><Relationship Id="rId4" Type="http://schemas.openxmlformats.org/officeDocument/2006/relationships/hyperlink" Target="http://commons.wikimedia.org/wiki/File:Aepfel_201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VY_52_INOVACE_32</a:t>
            </a:r>
            <a:r>
              <a:rPr lang="cs-CZ" sz="1800" dirty="0" smtClean="0"/>
              <a:t>_JÁDROVÉ OVOCE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JÁDROVÉ </a:t>
            </a:r>
            <a:r>
              <a:rPr lang="cs-CZ" sz="1800" dirty="0" smtClean="0"/>
              <a:t>OVOCE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JÁDROVÉ OVOCE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/>
              <a:t>OVOCNÉ STROMY A KEŘE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12.04.2013, 7.ročník,V/2/X, Člověk a příroda, Přírodopis, </a:t>
            </a:r>
            <a:r>
              <a:rPr lang="cs-CZ" sz="1200" dirty="0"/>
              <a:t>JÁDROVÉ </a:t>
            </a:r>
            <a:r>
              <a:rPr lang="cs-CZ" sz="1200" dirty="0" smtClean="0"/>
              <a:t>OVOCE,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stromy a keře mají pro člověka největší význam z pěstovaných ovocných rostlin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stromy dělíme na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Jádrové ovoce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Peckové ovoce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 vypěstování nového ovocného stromku slouží takzvané – </a:t>
            </a:r>
            <a:r>
              <a:rPr lang="cs-CZ" sz="3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školky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Rozlišujeme mnoho odrůd ovocných stromů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Jádrové ovoce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32856"/>
            <a:ext cx="8363272" cy="30529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Mezi jádrové ovoce řadíme</a:t>
            </a: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Jabloně</a:t>
            </a: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Hrušně </a:t>
            </a: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Jejich plodem jsou - malvice</a:t>
            </a: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Jabloň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229600" cy="4525963"/>
          </a:xfrm>
        </p:spPr>
        <p:txBody>
          <a:bodyPr/>
          <a:lstStyle/>
          <a:p>
            <a:r>
              <a:rPr lang="cs-CZ" dirty="0" smtClean="0"/>
              <a:t>Rozložitá koruna</a:t>
            </a:r>
          </a:p>
          <a:p>
            <a:r>
              <a:rPr lang="cs-CZ" dirty="0" smtClean="0"/>
              <a:t>Mělké kořeny</a:t>
            </a:r>
          </a:p>
          <a:p>
            <a:r>
              <a:rPr lang="cs-CZ" dirty="0" smtClean="0"/>
              <a:t>Vejčité listy</a:t>
            </a:r>
          </a:p>
          <a:p>
            <a:r>
              <a:rPr lang="cs-CZ" dirty="0" smtClean="0"/>
              <a:t>Květy jsou narůžovělé</a:t>
            </a:r>
          </a:p>
          <a:p>
            <a:r>
              <a:rPr lang="cs-CZ" dirty="0" smtClean="0"/>
              <a:t>Plod je malvice – různý tvar, velikost i barva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80728"/>
            <a:ext cx="4458072" cy="3343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Jabloň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Květ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Plod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272" y="1425793"/>
            <a:ext cx="2801888" cy="2101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272" y="4293096"/>
            <a:ext cx="3009911" cy="1896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Hrušeň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 smtClean="0"/>
              <a:t>Vysoká kuželovitá koruna</a:t>
            </a:r>
          </a:p>
          <a:p>
            <a:r>
              <a:rPr lang="cs-CZ" dirty="0" smtClean="0"/>
              <a:t>Hluboké kořeny</a:t>
            </a:r>
          </a:p>
          <a:p>
            <a:r>
              <a:rPr lang="cs-CZ" dirty="0" smtClean="0"/>
              <a:t>Listy vejčité a lesklé</a:t>
            </a:r>
          </a:p>
          <a:p>
            <a:r>
              <a:rPr lang="cs-CZ" dirty="0" smtClean="0"/>
              <a:t>Květy bílé</a:t>
            </a:r>
          </a:p>
          <a:p>
            <a:r>
              <a:rPr lang="cs-CZ" dirty="0"/>
              <a:t>Plod je malvice – různý tvar, velikost i </a:t>
            </a:r>
            <a:r>
              <a:rPr lang="cs-CZ" dirty="0" smtClean="0"/>
              <a:t>barva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611" y="1051674"/>
            <a:ext cx="42151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7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Hrušeň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Květ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Plod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40768"/>
            <a:ext cx="3449960" cy="2587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831" y="4149080"/>
            <a:ext cx="1666130" cy="2539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91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stromy s jádrovým ovocem?</a:t>
            </a:r>
            <a:endParaRPr lang="cs-CZ" dirty="0" smtClean="0"/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Jabloň, hrušeň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dirty="0" smtClean="0"/>
              <a:t>Jaké kořeny mají tyto stromy?</a:t>
            </a:r>
            <a:endParaRPr lang="cs-CZ" dirty="0" smtClean="0"/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Jabloň – mělké</a:t>
            </a:r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Hrušeň - hluboké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/>
              <a:t>Jaké květy mají tyto stromy?</a:t>
            </a:r>
            <a:endParaRPr lang="cs-CZ" dirty="0" smtClean="0"/>
          </a:p>
          <a:p>
            <a:pPr marL="914400" lvl="1" indent="-514350"/>
            <a:r>
              <a:rPr lang="cs-CZ" sz="2000" dirty="0">
                <a:latin typeface="Arial" pitchFamily="34" charset="0"/>
                <a:cs typeface="Arial" pitchFamily="34" charset="0"/>
              </a:rPr>
              <a:t>Jabloň – narůžovělé</a:t>
            </a:r>
          </a:p>
          <a:p>
            <a:pPr marL="914400" lvl="1" indent="-514350"/>
            <a:r>
              <a:rPr lang="cs-CZ" sz="2000" dirty="0">
                <a:latin typeface="Arial" pitchFamily="34" charset="0"/>
                <a:cs typeface="Arial" pitchFamily="34" charset="0"/>
              </a:rPr>
              <a:t>Hrušeň 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bílé</a:t>
            </a: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cs.wikipedia.org/wiki/Soubor:DSCF4435.JPG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cs.wikipedia.org/wiki/Soubor:Fuji_apple.jpg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commons.wikimedia.org/wiki/File:Aepfel_2011.jpg?uselang=cs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cs.wikipedia.org/wiki/Soubor:Pyrus_bourgaeana_DehesaBoyalFlowerscloseup.jpg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cs.wikipedia.org/wiki/Soubor:Pears.jpg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http://commons.wikimedia.org/wiki/File:Peras_en_%</a:t>
            </a:r>
            <a:r>
              <a:rPr lang="cs-CZ" dirty="0" smtClean="0">
                <a:hlinkClick r:id="rId7"/>
              </a:rPr>
              <a:t>C3%A1rbol_JMM.jpg?uselang=cs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192</Words>
  <Application>Microsoft Office PowerPoint</Application>
  <PresentationFormat>Předvádění na obrazovce (4:3)</PresentationFormat>
  <Paragraphs>72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OVOCNÉ STROMY A KEŘE</vt:lpstr>
      <vt:lpstr>Prezentace aplikace PowerPoint</vt:lpstr>
      <vt:lpstr>Jádrové ovoce</vt:lpstr>
      <vt:lpstr>Jabloň  </vt:lpstr>
      <vt:lpstr>Jabloň </vt:lpstr>
      <vt:lpstr>Hrušeň  </vt:lpstr>
      <vt:lpstr>Hrušeň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44</cp:revision>
  <dcterms:created xsi:type="dcterms:W3CDTF">2012-09-06T12:02:09Z</dcterms:created>
  <dcterms:modified xsi:type="dcterms:W3CDTF">2013-04-26T05:16:51Z</dcterms:modified>
</cp:coreProperties>
</file>