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bin" ContentType="application/vnd.ms-office.activeX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activeX/activeX2.xml" ContentType="application/vnd.ms-office.activeX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Override PartName="/ppt/activeX/activeX1.xml" ContentType="application/vnd.ms-office.activeX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56" r:id="rId2"/>
    <p:sldId id="257" r:id="rId3"/>
    <p:sldId id="280" r:id="rId4"/>
    <p:sldId id="292" r:id="rId5"/>
    <p:sldId id="294" r:id="rId6"/>
    <p:sldId id="295" r:id="rId7"/>
    <p:sldId id="296" r:id="rId8"/>
    <p:sldId id="27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6" d="100"/>
          <a:sy n="86" d="100"/>
        </p:scale>
        <p:origin x="-1686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activeX1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ppt/activeX/activeX2.xml><?xml version="1.0" encoding="utf-8"?>
<ax:ocx xmlns:ax="http://schemas.microsoft.com/office/2006/activeX" xmlns:r="http://schemas.openxmlformats.org/officeDocument/2006/relationships" ax:classid="{5512D112-5CC6-11CF-8D67-00AA00BDCE1D}" ax:persistence="persistStream" r:id="rId1"/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VY_32_INOVACE_05_ </a:t>
          </a:r>
          <a:r>
            <a:rPr lang="cs-CZ" sz="2000" dirty="0" smtClean="0"/>
            <a:t>O letadélku Káněti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 custLinFactNeighborX="-205" custLinFactNeighborY="-643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C8C537B1-8044-41C5-AE22-0E64CD2630A5}" type="pres">
      <dgm:prSet presAssocID="{4C35D32F-0EAB-4CD7-82EE-45574DC2A586}" presName="vertSpace4" presStyleLbl="node1" presStyleIdx="2" presStyleCnt="4"/>
      <dgm:spPr/>
    </dgm:pt>
    <dgm:pt modelId="{BB53C6A9-16DD-471B-8B13-13709B88D67D}" type="pres">
      <dgm:prSet presAssocID="{4C35D32F-0EAB-4CD7-82EE-45574DC2A586}" presName="circle4" presStyleLbl="node1" presStyleIdx="3" presStyleCnt="4"/>
      <dgm:spPr/>
    </dgm:pt>
    <dgm:pt modelId="{D4D0189B-FA76-4A66-8423-699B3222F075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B64CB1-2FBE-40F4-AB96-58659A2D157A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7F8D9F-A855-45AB-8596-7B315D1210EA}" type="presOf" srcId="{4C35D32F-0EAB-4CD7-82EE-45574DC2A586}" destId="{05B64CB1-2FBE-40F4-AB96-58659A2D157A}" srcOrd="1" destOrd="0" presId="urn:microsoft.com/office/officeart/2005/8/layout/target3"/>
    <dgm:cxn modelId="{0872A68D-E0E0-4EF3-AF70-EAA1849E0B7D}" type="presOf" srcId="{B651F6E3-6281-48DB-9319-2AEAFDAE7572}" destId="{619D679B-A015-4ECF-8348-D1034C574F40}" srcOrd="0" destOrd="0" presId="urn:microsoft.com/office/officeart/2005/8/layout/target3"/>
    <dgm:cxn modelId="{1C903A4B-A2D7-49A5-AA5F-F42F55B462CA}" type="presOf" srcId="{757F3AB3-0718-4624-B441-E567A8F0AB56}" destId="{333A1088-737F-45CB-B68E-254E46348037}" srcOrd="0" destOrd="0" presId="urn:microsoft.com/office/officeart/2005/8/layout/target3"/>
    <dgm:cxn modelId="{F3410A12-B7A5-40E0-8079-67813C19DC38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8B030C24-C278-46DB-A662-47138399AAE4}" type="presOf" srcId="{4C35D32F-0EAB-4CD7-82EE-45574DC2A586}" destId="{D4D0189B-FA76-4A66-8423-699B3222F07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8863E84-67A7-4E34-B6FC-A2DD96292763}" type="presOf" srcId="{D1B46980-6531-4606-95E6-44980827E919}" destId="{6140AFEC-043D-4C43-A2F9-D0F5331DF3A3}" srcOrd="0" destOrd="0" presId="urn:microsoft.com/office/officeart/2005/8/layout/target3"/>
    <dgm:cxn modelId="{1B5EE9D3-56E0-47D5-8E03-4977A49BDDB7}" type="presOf" srcId="{D1B46980-6531-4606-95E6-44980827E919}" destId="{2BE915AB-18AA-4053-B92C-3BFC9ED204BB}" srcOrd="1" destOrd="0" presId="urn:microsoft.com/office/officeart/2005/8/layout/target3"/>
    <dgm:cxn modelId="{8D69C6B4-D3B5-4023-9020-D82F9CB9D826}" type="presOf" srcId="{D1D4F407-5343-4D3F-B5B9-D407B03CAEB4}" destId="{D005CE8C-CC26-4C3E-AC11-E15060ECD759}" srcOrd="0" destOrd="0" presId="urn:microsoft.com/office/officeart/2005/8/layout/target3"/>
    <dgm:cxn modelId="{8C19E6AB-52CA-4AD7-9C0F-E122208631CB}" type="presOf" srcId="{D1D4F407-5343-4D3F-B5B9-D407B03CAEB4}" destId="{AED2198E-93D5-4001-81B4-73124B309672}" srcOrd="1" destOrd="0" presId="urn:microsoft.com/office/officeart/2005/8/layout/target3"/>
    <dgm:cxn modelId="{E6EB524B-8F9B-4FF0-8DB5-199A42242716}" type="presParOf" srcId="{333A1088-737F-45CB-B68E-254E46348037}" destId="{F5ABB229-8D3B-4694-996A-96F23CF14429}" srcOrd="0" destOrd="0" presId="urn:microsoft.com/office/officeart/2005/8/layout/target3"/>
    <dgm:cxn modelId="{BF9D8BE9-3102-48ED-A72F-917E3C8AED54}" type="presParOf" srcId="{333A1088-737F-45CB-B68E-254E46348037}" destId="{F41139FD-01EE-4571-8B17-4FB00FC51163}" srcOrd="1" destOrd="0" presId="urn:microsoft.com/office/officeart/2005/8/layout/target3"/>
    <dgm:cxn modelId="{BD548E38-4EFD-4AF7-A92A-A006A38C08ED}" type="presParOf" srcId="{333A1088-737F-45CB-B68E-254E46348037}" destId="{D005CE8C-CC26-4C3E-AC11-E15060ECD759}" srcOrd="2" destOrd="0" presId="urn:microsoft.com/office/officeart/2005/8/layout/target3"/>
    <dgm:cxn modelId="{459BC01F-062C-47D4-BE65-0134399F98FB}" type="presParOf" srcId="{333A1088-737F-45CB-B68E-254E46348037}" destId="{2C702D82-9B77-49B7-9568-BB8EB47C3372}" srcOrd="3" destOrd="0" presId="urn:microsoft.com/office/officeart/2005/8/layout/target3"/>
    <dgm:cxn modelId="{272BF3D1-6380-4F22-AEBB-8CF5E4737A0A}" type="presParOf" srcId="{333A1088-737F-45CB-B68E-254E46348037}" destId="{A52A0455-90FF-4808-ABD0-F02540D31D5A}" srcOrd="4" destOrd="0" presId="urn:microsoft.com/office/officeart/2005/8/layout/target3"/>
    <dgm:cxn modelId="{3662A257-1608-4D94-A420-7F64101AC65A}" type="presParOf" srcId="{333A1088-737F-45CB-B68E-254E46348037}" destId="{6140AFEC-043D-4C43-A2F9-D0F5331DF3A3}" srcOrd="5" destOrd="0" presId="urn:microsoft.com/office/officeart/2005/8/layout/target3"/>
    <dgm:cxn modelId="{FDBA4A69-352E-4059-98E6-7023798C7ABA}" type="presParOf" srcId="{333A1088-737F-45CB-B68E-254E46348037}" destId="{9358AC05-5D7D-4327-9F80-1AD486AEA664}" srcOrd="6" destOrd="0" presId="urn:microsoft.com/office/officeart/2005/8/layout/target3"/>
    <dgm:cxn modelId="{36BC495B-2114-44B1-8CFA-3E0A6C6341C2}" type="presParOf" srcId="{333A1088-737F-45CB-B68E-254E46348037}" destId="{313FC574-E1CD-4FB4-B054-0B805CE0447D}" srcOrd="7" destOrd="0" presId="urn:microsoft.com/office/officeart/2005/8/layout/target3"/>
    <dgm:cxn modelId="{B5578C3B-A8D4-4127-92DA-C96502ACE3B6}" type="presParOf" srcId="{333A1088-737F-45CB-B68E-254E46348037}" destId="{619D679B-A015-4ECF-8348-D1034C574F40}" srcOrd="8" destOrd="0" presId="urn:microsoft.com/office/officeart/2005/8/layout/target3"/>
    <dgm:cxn modelId="{E8643A1E-D1E2-4986-AB18-CF7DD1DCFFF8}" type="presParOf" srcId="{333A1088-737F-45CB-B68E-254E46348037}" destId="{C8C537B1-8044-41C5-AE22-0E64CD2630A5}" srcOrd="9" destOrd="0" presId="urn:microsoft.com/office/officeart/2005/8/layout/target3"/>
    <dgm:cxn modelId="{08E9415E-EA45-4DCE-9410-E0E7E017295E}" type="presParOf" srcId="{333A1088-737F-45CB-B68E-254E46348037}" destId="{BB53C6A9-16DD-471B-8B13-13709B88D67D}" srcOrd="10" destOrd="0" presId="urn:microsoft.com/office/officeart/2005/8/layout/target3"/>
    <dgm:cxn modelId="{ED29C7F2-E029-433E-BC80-7B3AE963EEEA}" type="presParOf" srcId="{333A1088-737F-45CB-B68E-254E46348037}" destId="{D4D0189B-FA76-4A66-8423-699B3222F075}" srcOrd="11" destOrd="0" presId="urn:microsoft.com/office/officeart/2005/8/layout/target3"/>
    <dgm:cxn modelId="{137DED61-71F4-405D-BFA9-C3F8EF148BF3}" type="presParOf" srcId="{333A1088-737F-45CB-B68E-254E46348037}" destId="{AED2198E-93D5-4001-81B4-73124B309672}" srcOrd="12" destOrd="0" presId="urn:microsoft.com/office/officeart/2005/8/layout/target3"/>
    <dgm:cxn modelId="{3FF84EBB-FDCB-4E42-8F89-BBC3B1ED77B0}" type="presParOf" srcId="{333A1088-737F-45CB-B68E-254E46348037}" destId="{2BE915AB-18AA-4053-B92C-3BFC9ED204BB}" srcOrd="13" destOrd="0" presId="urn:microsoft.com/office/officeart/2005/8/layout/target3"/>
    <dgm:cxn modelId="{B38C22BB-37D4-476C-AB64-8B72E6E5DF1A}" type="presParOf" srcId="{333A1088-737F-45CB-B68E-254E46348037}" destId="{6BB5E863-4638-4E1D-BFDE-399D028AC4ED}" srcOrd="14" destOrd="0" presId="urn:microsoft.com/office/officeart/2005/8/layout/target3"/>
    <dgm:cxn modelId="{C63D94EC-4290-4612-BF1B-B30478DC8DF1}" type="presParOf" srcId="{333A1088-737F-45CB-B68E-254E46348037}" destId="{05B64CB1-2FBE-40F4-AB96-58659A2D157A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541389"/>
      </dsp:txXfrm>
    </dsp:sp>
    <dsp:sp modelId="{A52A0455-90FF-4808-ABD0-F02540D31D5A}">
      <dsp:nvSpPr>
        <dsp:cNvPr id="0" name=""/>
        <dsp:cNvSpPr/>
      </dsp:nvSpPr>
      <dsp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541389"/>
          <a:ext cx="6498543" cy="1878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541389"/>
        <a:ext cx="6498543" cy="541389"/>
      </dsp:txXfrm>
    </dsp:sp>
    <dsp:sp modelId="{313FC574-E1CD-4FB4-B054-0B805CE0447D}">
      <dsp:nvSpPr>
        <dsp:cNvPr id="0" name=""/>
        <dsp:cNvSpPr/>
      </dsp:nvSpPr>
      <dsp:spPr>
        <a:xfrm>
          <a:off x="666294" y="1074997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1082778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VY_32_INOVACE_05_ </a:t>
          </a:r>
          <a:r>
            <a:rPr lang="cs-CZ" sz="2000" kern="1200" dirty="0" smtClean="0"/>
            <a:t>O letadélku Káněti</a:t>
          </a:r>
          <a:endParaRPr lang="cs-CZ" sz="2000" kern="1200" dirty="0"/>
        </a:p>
      </dsp:txBody>
      <dsp:txXfrm>
        <a:off x="1273857" y="1082778"/>
        <a:ext cx="6498543" cy="541389"/>
      </dsp:txXfrm>
    </dsp:sp>
    <dsp:sp modelId="{BB53C6A9-16DD-471B-8B13-13709B88D67D}">
      <dsp:nvSpPr>
        <dsp:cNvPr id="0" name=""/>
        <dsp:cNvSpPr/>
      </dsp:nvSpPr>
      <dsp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D0189B-FA76-4A66-8423-699B3222F075}">
      <dsp:nvSpPr>
        <dsp:cNvPr id="0" name=""/>
        <dsp:cNvSpPr/>
      </dsp:nvSpPr>
      <dsp:spPr>
        <a:xfrm>
          <a:off x="1273857" y="1624167"/>
          <a:ext cx="6498543" cy="5413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24167"/>
        <a:ext cx="6498543" cy="5413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0B1B5A4F-718D-435B-9D84-1479787BABCD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500341B5-EE1D-4BC9-A133-2DAC9483D2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417188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6112DB-5A21-44B6-8479-33E918091E5F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80794B-8C1B-4210-915F-E6934DEBBE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6CD3D2-8482-4B24-87A6-5EBAE4F4A596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1345B-D0DB-4137-8159-925BA68B51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2182F-134B-4871-AB79-E23814E56183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1AFD2E-B921-40BF-AE9C-7D831D0069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53E65F-EABC-425E-BB3B-87A4AFAE65C9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1DE75-E5A5-4B31-9A9F-766FBC8F36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8105ED-EF01-4856-BD5A-598E967B7D54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0E9252-4913-495B-A955-E197A873E1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035759-C74F-47A7-99B8-BDE19265C2F8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BE67AE-E1D1-4EEE-AB1B-F7B0860E5D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D46B6-3255-4A07-97A8-9EA135F13225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7A4D9-1942-4AAF-AC68-81C7BE99BA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ECD64-15EF-4620-8957-34E78677510A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9D7D71-CE07-49DB-BD71-842ADCBC1C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4FF1AD-BFD3-4F4E-BC61-3D5FF8C7AE3E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2A6370-0445-4DB0-9AC3-A9B4986EA4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D842C-9639-4E82-9380-3A9D9F8AFDCD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B74054-1901-47B2-B43F-75EFD6B58F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521666-A7ED-4DF0-8BEF-0C4E72D624C9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0AEEE1-5A76-4DAE-B801-6BEFB3FF49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7EF5DF2-34C9-44BB-AF9B-53B7236B03D7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0065A90-6853-4537-8C75-4C8478CE46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control" Target="../activeX/activeX1.xml"/><Relationship Id="rId1" Type="http://schemas.openxmlformats.org/officeDocument/2006/relationships/vmlDrawing" Target="../drawings/vmlDrawing1.vml"/><Relationship Id="rId4" Type="http://schemas.openxmlformats.org/officeDocument/2006/relationships/audio" Target="../media/audio2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control" Target="../activeX/activeX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7.wmf"/><Relationship Id="rId4" Type="http://schemas.openxmlformats.org/officeDocument/2006/relationships/audio" Target="../media/audio3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atabazeknih.cz/knihy/o-letadelku-kaneti-12318" TargetMode="External"/><Relationship Id="rId2" Type="http://schemas.openxmlformats.org/officeDocument/2006/relationships/hyperlink" Target="http://www.popron.cz/bohumil-riha-o-letadelku-kaneti-kniha/s-720479/?_actionnumber=9034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71087666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Materiál slouží k použití na interaktivní tabuli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Český jazyk a literární výchova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 Práce s knihou O letadélku Káněti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N</a:t>
            </a:r>
            <a:r>
              <a:rPr lang="cs-CZ" dirty="0" smtClean="0"/>
              <a:t>ávazné otázky ke </a:t>
            </a:r>
            <a:r>
              <a:rPr lang="cs-CZ" dirty="0" smtClean="0"/>
              <a:t>knize /</a:t>
            </a:r>
            <a:r>
              <a:rPr lang="cs-CZ" dirty="0" smtClean="0"/>
              <a:t>po jejím přečtení/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Využití v hodinách čtení a literární výchovy   </a:t>
            </a:r>
            <a:endParaRPr lang="cs-CZ" dirty="0"/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dirty="0" smtClean="0"/>
              <a:t>     v 2</a:t>
            </a:r>
            <a:r>
              <a:rPr lang="cs-CZ" dirty="0" smtClean="0"/>
              <a:t>. a </a:t>
            </a:r>
            <a:r>
              <a:rPr lang="cs-CZ" dirty="0" smtClean="0"/>
              <a:t>3</a:t>
            </a:r>
            <a:r>
              <a:rPr lang="cs-CZ" dirty="0" smtClean="0"/>
              <a:t>. ročníku </a:t>
            </a:r>
            <a:r>
              <a:rPr lang="cs-CZ" dirty="0" smtClean="0"/>
              <a:t>ZŠ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O letadélku Káněti</a:t>
            </a:r>
            <a:endParaRPr lang="cs-CZ" dirty="0"/>
          </a:p>
        </p:txBody>
      </p:sp>
      <p:pic>
        <p:nvPicPr>
          <p:cNvPr id="4099" name="Picture 3" descr="C:\Program Files\Microsoft Office\MEDIA\CAGCAT10\j0299125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668924"/>
            <a:ext cx="1100137" cy="12958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0" name="Zástupný symbol pro obsah 4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Autor knihy: Bohumil Říha</a:t>
            </a:r>
          </a:p>
          <a:p>
            <a:pPr eaLnBrk="1" hangingPunct="1"/>
            <a:r>
              <a:rPr lang="cs-CZ" dirty="0" smtClean="0"/>
              <a:t>Hlavní postavy: Pepíček, Anežka, Vojta, pejsek, kočička</a:t>
            </a:r>
          </a:p>
          <a:p>
            <a:pPr eaLnBrk="1" hangingPunct="1"/>
            <a:r>
              <a:rPr lang="cs-CZ" dirty="0" smtClean="0"/>
              <a:t>Ilustrace: Helena Zmatlíková</a:t>
            </a:r>
          </a:p>
        </p:txBody>
      </p:sp>
      <p:pic>
        <p:nvPicPr>
          <p:cNvPr id="7170" name="Picture 2" descr=" O letadélku Káněti Bohumil Říh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3804692"/>
            <a:ext cx="3384377" cy="30243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Tajenka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dirty="0" smtClean="0"/>
              <a:t>Místo kde se učíme         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Opak slova den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Počty</a:t>
            </a:r>
          </a:p>
          <a:p>
            <a:endParaRPr lang="cs-CZ" sz="1400" dirty="0" smtClean="0"/>
          </a:p>
          <a:p>
            <a:r>
              <a:rPr lang="cs-CZ" sz="1400" dirty="0" smtClean="0"/>
              <a:t>Hlavní město ČR</a:t>
            </a:r>
          </a:p>
          <a:p>
            <a:endParaRPr lang="cs-CZ" sz="1400" dirty="0" smtClean="0"/>
          </a:p>
          <a:p>
            <a:r>
              <a:rPr lang="cs-CZ" sz="1400" dirty="0" smtClean="0"/>
              <a:t>Když prší, svítí slunce je ……..</a:t>
            </a:r>
          </a:p>
          <a:p>
            <a:endParaRPr lang="cs-CZ" sz="1400" dirty="0" smtClean="0"/>
          </a:p>
          <a:p>
            <a:r>
              <a:rPr lang="cs-CZ" sz="1400" dirty="0" smtClean="0"/>
              <a:t>Nejteplejší roční období</a:t>
            </a:r>
          </a:p>
          <a:p>
            <a:endParaRPr lang="cs-CZ" sz="1400" dirty="0" smtClean="0"/>
          </a:p>
          <a:p>
            <a:r>
              <a:rPr lang="cs-CZ" sz="1400" dirty="0" smtClean="0"/>
              <a:t>Mládě kozy</a:t>
            </a:r>
          </a:p>
          <a:p>
            <a:endParaRPr lang="cs-CZ" sz="1400" dirty="0" smtClean="0"/>
          </a:p>
          <a:p>
            <a:r>
              <a:rPr lang="cs-CZ" sz="1400" dirty="0" smtClean="0"/>
              <a:t>Opak dlouhý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Mládě kočky</a:t>
            </a:r>
          </a:p>
        </p:txBody>
      </p:sp>
      <p:sp>
        <p:nvSpPr>
          <p:cNvPr id="4" name="Ohnutý roh 3"/>
          <p:cNvSpPr/>
          <p:nvPr/>
        </p:nvSpPr>
        <p:spPr>
          <a:xfrm>
            <a:off x="3059832" y="1700808"/>
            <a:ext cx="504056" cy="576064"/>
          </a:xfrm>
          <a:prstGeom prst="foldedCorne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hnutý roh 4"/>
          <p:cNvSpPr/>
          <p:nvPr/>
        </p:nvSpPr>
        <p:spPr>
          <a:xfrm>
            <a:off x="3563888" y="1700808"/>
            <a:ext cx="504056" cy="576064"/>
          </a:xfrm>
          <a:prstGeom prst="foldedCorne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hnutý roh 5"/>
          <p:cNvSpPr/>
          <p:nvPr/>
        </p:nvSpPr>
        <p:spPr>
          <a:xfrm>
            <a:off x="3563888" y="2852936"/>
            <a:ext cx="504056" cy="576064"/>
          </a:xfrm>
          <a:prstGeom prst="foldedCorne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hnutý roh 6"/>
          <p:cNvSpPr/>
          <p:nvPr/>
        </p:nvSpPr>
        <p:spPr>
          <a:xfrm>
            <a:off x="4067944" y="2852936"/>
            <a:ext cx="504056" cy="576064"/>
          </a:xfrm>
          <a:prstGeom prst="foldedCorne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hnutý roh 7"/>
          <p:cNvSpPr/>
          <p:nvPr/>
        </p:nvSpPr>
        <p:spPr>
          <a:xfrm>
            <a:off x="4572000" y="2852936"/>
            <a:ext cx="504056" cy="576064"/>
          </a:xfrm>
          <a:prstGeom prst="folded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hnutý roh 8"/>
          <p:cNvSpPr/>
          <p:nvPr/>
        </p:nvSpPr>
        <p:spPr>
          <a:xfrm>
            <a:off x="5076056" y="2852936"/>
            <a:ext cx="504056" cy="576064"/>
          </a:xfrm>
          <a:prstGeom prst="foldedCorne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hnutý roh 9"/>
          <p:cNvSpPr/>
          <p:nvPr/>
        </p:nvSpPr>
        <p:spPr>
          <a:xfrm>
            <a:off x="4067944" y="2276872"/>
            <a:ext cx="504056" cy="576064"/>
          </a:xfrm>
          <a:prstGeom prst="foldedCorne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hnutý roh 10"/>
          <p:cNvSpPr/>
          <p:nvPr/>
        </p:nvSpPr>
        <p:spPr>
          <a:xfrm>
            <a:off x="4572000" y="2276872"/>
            <a:ext cx="504056" cy="576064"/>
          </a:xfrm>
          <a:prstGeom prst="folded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hnutý roh 11"/>
          <p:cNvSpPr/>
          <p:nvPr/>
        </p:nvSpPr>
        <p:spPr>
          <a:xfrm>
            <a:off x="5076056" y="2276872"/>
            <a:ext cx="504056" cy="576064"/>
          </a:xfrm>
          <a:prstGeom prst="foldedCorne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hnutý roh 12"/>
          <p:cNvSpPr/>
          <p:nvPr/>
        </p:nvSpPr>
        <p:spPr>
          <a:xfrm>
            <a:off x="5076056" y="1700808"/>
            <a:ext cx="504056" cy="576064"/>
          </a:xfrm>
          <a:prstGeom prst="foldedCorne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hnutý roh 13"/>
          <p:cNvSpPr/>
          <p:nvPr/>
        </p:nvSpPr>
        <p:spPr>
          <a:xfrm>
            <a:off x="4572000" y="1700808"/>
            <a:ext cx="504056" cy="576064"/>
          </a:xfrm>
          <a:prstGeom prst="foldedCorner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hnutý roh 14"/>
          <p:cNvSpPr/>
          <p:nvPr/>
        </p:nvSpPr>
        <p:spPr>
          <a:xfrm>
            <a:off x="4067944" y="1700808"/>
            <a:ext cx="504056" cy="576064"/>
          </a:xfrm>
          <a:prstGeom prst="foldedCorne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hnutý roh 15"/>
          <p:cNvSpPr/>
          <p:nvPr/>
        </p:nvSpPr>
        <p:spPr>
          <a:xfrm>
            <a:off x="2051720" y="2852936"/>
            <a:ext cx="504056" cy="576064"/>
          </a:xfrm>
          <a:prstGeom prst="foldedCorne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hnutý roh 16"/>
          <p:cNvSpPr/>
          <p:nvPr/>
        </p:nvSpPr>
        <p:spPr>
          <a:xfrm>
            <a:off x="2555776" y="2852936"/>
            <a:ext cx="504056" cy="576064"/>
          </a:xfrm>
          <a:prstGeom prst="foldedCorne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hnutý roh 17"/>
          <p:cNvSpPr/>
          <p:nvPr/>
        </p:nvSpPr>
        <p:spPr>
          <a:xfrm>
            <a:off x="3059832" y="2852936"/>
            <a:ext cx="504056" cy="576064"/>
          </a:xfrm>
          <a:prstGeom prst="foldedCorne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hnutý roh 18"/>
          <p:cNvSpPr/>
          <p:nvPr/>
        </p:nvSpPr>
        <p:spPr>
          <a:xfrm>
            <a:off x="5580112" y="2852936"/>
            <a:ext cx="504056" cy="576064"/>
          </a:xfrm>
          <a:prstGeom prst="foldedCorne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hnutý roh 19"/>
          <p:cNvSpPr/>
          <p:nvPr/>
        </p:nvSpPr>
        <p:spPr>
          <a:xfrm>
            <a:off x="1547664" y="2852936"/>
            <a:ext cx="504056" cy="576064"/>
          </a:xfrm>
          <a:prstGeom prst="foldedCorne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hnutý roh 20"/>
          <p:cNvSpPr/>
          <p:nvPr/>
        </p:nvSpPr>
        <p:spPr>
          <a:xfrm>
            <a:off x="6084168" y="2852936"/>
            <a:ext cx="504056" cy="576064"/>
          </a:xfrm>
          <a:prstGeom prst="foldedCorne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hnutý roh 21"/>
          <p:cNvSpPr/>
          <p:nvPr/>
        </p:nvSpPr>
        <p:spPr>
          <a:xfrm>
            <a:off x="6084168" y="4005064"/>
            <a:ext cx="504056" cy="576064"/>
          </a:xfrm>
          <a:prstGeom prst="foldedCorne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hnutý roh 22"/>
          <p:cNvSpPr/>
          <p:nvPr/>
        </p:nvSpPr>
        <p:spPr>
          <a:xfrm>
            <a:off x="5580112" y="4005064"/>
            <a:ext cx="504056" cy="576064"/>
          </a:xfrm>
          <a:prstGeom prst="foldedCorne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hnutý roh 23"/>
          <p:cNvSpPr/>
          <p:nvPr/>
        </p:nvSpPr>
        <p:spPr>
          <a:xfrm>
            <a:off x="5076056" y="4005064"/>
            <a:ext cx="504056" cy="576064"/>
          </a:xfrm>
          <a:prstGeom prst="foldedCorne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hnutý roh 24"/>
          <p:cNvSpPr/>
          <p:nvPr/>
        </p:nvSpPr>
        <p:spPr>
          <a:xfrm>
            <a:off x="4572000" y="4005064"/>
            <a:ext cx="504056" cy="576064"/>
          </a:xfrm>
          <a:prstGeom prst="folded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hnutý roh 25"/>
          <p:cNvSpPr/>
          <p:nvPr/>
        </p:nvSpPr>
        <p:spPr>
          <a:xfrm>
            <a:off x="5580112" y="3429000"/>
            <a:ext cx="504056" cy="576064"/>
          </a:xfrm>
          <a:prstGeom prst="foldedCorne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hnutý roh 26"/>
          <p:cNvSpPr/>
          <p:nvPr/>
        </p:nvSpPr>
        <p:spPr>
          <a:xfrm>
            <a:off x="5076056" y="3429000"/>
            <a:ext cx="504056" cy="576064"/>
          </a:xfrm>
          <a:prstGeom prst="foldedCorne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hnutý roh 27"/>
          <p:cNvSpPr/>
          <p:nvPr/>
        </p:nvSpPr>
        <p:spPr>
          <a:xfrm>
            <a:off x="4572000" y="3429000"/>
            <a:ext cx="504056" cy="576064"/>
          </a:xfrm>
          <a:prstGeom prst="folded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hnutý roh 28"/>
          <p:cNvSpPr/>
          <p:nvPr/>
        </p:nvSpPr>
        <p:spPr>
          <a:xfrm>
            <a:off x="4067944" y="3429000"/>
            <a:ext cx="504056" cy="576064"/>
          </a:xfrm>
          <a:prstGeom prst="foldedCorne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hnutý roh 29"/>
          <p:cNvSpPr/>
          <p:nvPr/>
        </p:nvSpPr>
        <p:spPr>
          <a:xfrm>
            <a:off x="3563888" y="3429000"/>
            <a:ext cx="504056" cy="576064"/>
          </a:xfrm>
          <a:prstGeom prst="foldedCorne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hnutý roh 30"/>
          <p:cNvSpPr/>
          <p:nvPr/>
        </p:nvSpPr>
        <p:spPr>
          <a:xfrm>
            <a:off x="3563888" y="5157192"/>
            <a:ext cx="504056" cy="576064"/>
          </a:xfrm>
          <a:prstGeom prst="foldedCorne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hnutý roh 31"/>
          <p:cNvSpPr/>
          <p:nvPr/>
        </p:nvSpPr>
        <p:spPr>
          <a:xfrm>
            <a:off x="4067944" y="5157192"/>
            <a:ext cx="504056" cy="576064"/>
          </a:xfrm>
          <a:prstGeom prst="foldedCorne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hnutý roh 32"/>
          <p:cNvSpPr/>
          <p:nvPr/>
        </p:nvSpPr>
        <p:spPr>
          <a:xfrm>
            <a:off x="4572000" y="5157192"/>
            <a:ext cx="504056" cy="576064"/>
          </a:xfrm>
          <a:prstGeom prst="folded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hnutý roh 33"/>
          <p:cNvSpPr/>
          <p:nvPr/>
        </p:nvSpPr>
        <p:spPr>
          <a:xfrm>
            <a:off x="5076056" y="5157192"/>
            <a:ext cx="504056" cy="576064"/>
          </a:xfrm>
          <a:prstGeom prst="foldedCorne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hnutý roh 34"/>
          <p:cNvSpPr/>
          <p:nvPr/>
        </p:nvSpPr>
        <p:spPr>
          <a:xfrm>
            <a:off x="5580112" y="4581128"/>
            <a:ext cx="504056" cy="576064"/>
          </a:xfrm>
          <a:prstGeom prst="foldedCorne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hnutý roh 35"/>
          <p:cNvSpPr/>
          <p:nvPr/>
        </p:nvSpPr>
        <p:spPr>
          <a:xfrm>
            <a:off x="5076056" y="4581128"/>
            <a:ext cx="504056" cy="576064"/>
          </a:xfrm>
          <a:prstGeom prst="foldedCorne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hnutý roh 36"/>
          <p:cNvSpPr/>
          <p:nvPr/>
        </p:nvSpPr>
        <p:spPr>
          <a:xfrm>
            <a:off x="4572000" y="4581128"/>
            <a:ext cx="504056" cy="576064"/>
          </a:xfrm>
          <a:prstGeom prst="folded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hnutý roh 37"/>
          <p:cNvSpPr/>
          <p:nvPr/>
        </p:nvSpPr>
        <p:spPr>
          <a:xfrm>
            <a:off x="4067944" y="4581128"/>
            <a:ext cx="504056" cy="576064"/>
          </a:xfrm>
          <a:prstGeom prst="foldedCorne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hnutý roh 38"/>
          <p:cNvSpPr/>
          <p:nvPr/>
        </p:nvSpPr>
        <p:spPr>
          <a:xfrm>
            <a:off x="3059832" y="5157192"/>
            <a:ext cx="504056" cy="576064"/>
          </a:xfrm>
          <a:prstGeom prst="foldedCorne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hnutý roh 39"/>
          <p:cNvSpPr/>
          <p:nvPr/>
        </p:nvSpPr>
        <p:spPr>
          <a:xfrm>
            <a:off x="2555776" y="5733256"/>
            <a:ext cx="504056" cy="576064"/>
          </a:xfrm>
          <a:prstGeom prst="foldedCorne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hnutý roh 40"/>
          <p:cNvSpPr/>
          <p:nvPr/>
        </p:nvSpPr>
        <p:spPr>
          <a:xfrm>
            <a:off x="3059832" y="5733256"/>
            <a:ext cx="504056" cy="576064"/>
          </a:xfrm>
          <a:prstGeom prst="foldedCorne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hnutý roh 41"/>
          <p:cNvSpPr/>
          <p:nvPr/>
        </p:nvSpPr>
        <p:spPr>
          <a:xfrm>
            <a:off x="3563888" y="5733256"/>
            <a:ext cx="504056" cy="576064"/>
          </a:xfrm>
          <a:prstGeom prst="foldedCorne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hnutý roh 42"/>
          <p:cNvSpPr/>
          <p:nvPr/>
        </p:nvSpPr>
        <p:spPr>
          <a:xfrm>
            <a:off x="4067944" y="5733256"/>
            <a:ext cx="504056" cy="576064"/>
          </a:xfrm>
          <a:prstGeom prst="foldedCorne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Ohnutý roh 43"/>
          <p:cNvSpPr/>
          <p:nvPr/>
        </p:nvSpPr>
        <p:spPr>
          <a:xfrm>
            <a:off x="4572000" y="5733256"/>
            <a:ext cx="504056" cy="576064"/>
          </a:xfrm>
          <a:prstGeom prst="folded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hnutý roh 44"/>
          <p:cNvSpPr/>
          <p:nvPr/>
        </p:nvSpPr>
        <p:spPr>
          <a:xfrm>
            <a:off x="5076056" y="6281936"/>
            <a:ext cx="504056" cy="576064"/>
          </a:xfrm>
          <a:prstGeom prst="foldedCorne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hnutý roh 45"/>
          <p:cNvSpPr/>
          <p:nvPr/>
        </p:nvSpPr>
        <p:spPr>
          <a:xfrm>
            <a:off x="4572000" y="6281936"/>
            <a:ext cx="504056" cy="576064"/>
          </a:xfrm>
          <a:prstGeom prst="folded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hnutý roh 46"/>
          <p:cNvSpPr/>
          <p:nvPr/>
        </p:nvSpPr>
        <p:spPr>
          <a:xfrm>
            <a:off x="4067944" y="6281936"/>
            <a:ext cx="504056" cy="576064"/>
          </a:xfrm>
          <a:prstGeom prst="foldedCorne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hnutý roh 47"/>
          <p:cNvSpPr/>
          <p:nvPr/>
        </p:nvSpPr>
        <p:spPr>
          <a:xfrm>
            <a:off x="3563888" y="6281936"/>
            <a:ext cx="504056" cy="576064"/>
          </a:xfrm>
          <a:prstGeom prst="foldedCorne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hnutý roh 48"/>
          <p:cNvSpPr/>
          <p:nvPr/>
        </p:nvSpPr>
        <p:spPr>
          <a:xfrm>
            <a:off x="5076056" y="5733256"/>
            <a:ext cx="504056" cy="576064"/>
          </a:xfrm>
          <a:prstGeom prst="foldedCorne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O letadélku Káně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2204864"/>
            <a:ext cx="1600572" cy="22728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???????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Kocijánek</a:t>
            </a:r>
            <a:r>
              <a:rPr lang="cs-CZ" dirty="0" smtClean="0"/>
              <a:t> je:	</a:t>
            </a:r>
          </a:p>
          <a:p>
            <a:r>
              <a:rPr lang="cs-CZ" dirty="0" smtClean="0"/>
              <a:t> kočka		</a:t>
            </a:r>
          </a:p>
          <a:p>
            <a:r>
              <a:rPr lang="cs-CZ" dirty="0" smtClean="0"/>
              <a:t> pes</a:t>
            </a:r>
          </a:p>
          <a:p>
            <a:pPr marL="0" indent="0">
              <a:buNone/>
            </a:pPr>
            <a:r>
              <a:rPr lang="cs-CZ" dirty="0" smtClean="0"/>
              <a:t> Kdo hlídal letiště?</a:t>
            </a:r>
          </a:p>
          <a:p>
            <a:r>
              <a:rPr lang="cs-CZ" dirty="0"/>
              <a:t>dědeček </a:t>
            </a:r>
            <a:r>
              <a:rPr lang="cs-CZ" dirty="0" smtClean="0"/>
              <a:t>Kozelků</a:t>
            </a:r>
          </a:p>
          <a:p>
            <a:r>
              <a:rPr lang="cs-CZ" dirty="0"/>
              <a:t> pilot Hejduk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</a:p>
          <a:p>
            <a:endParaRPr lang="cs-CZ" dirty="0"/>
          </a:p>
        </p:txBody>
      </p:sp>
      <p:pic>
        <p:nvPicPr>
          <p:cNvPr id="4098" name="Picture 2" descr="http://images.zbozi.cz/zbozi-images/4ed7157242efccf49fff00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404664"/>
            <a:ext cx="3857625" cy="57150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  <p:sndAc>
      <p:stSnd>
        <p:snd r:embed="rId2" name="cashreg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??????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Nový kamarád Anežky a Vojty</a:t>
            </a:r>
          </a:p>
          <a:p>
            <a:pPr>
              <a:buNone/>
            </a:pPr>
            <a:r>
              <a:rPr lang="cs-CZ" dirty="0" smtClean="0"/>
              <a:t> se příjmením jmenoval:</a:t>
            </a:r>
          </a:p>
          <a:p>
            <a:r>
              <a:rPr lang="cs-CZ" dirty="0" smtClean="0"/>
              <a:t>  	Sláma		</a:t>
            </a:r>
          </a:p>
          <a:p>
            <a:r>
              <a:rPr lang="cs-CZ" dirty="0" smtClean="0"/>
              <a:t>      Tomeš</a:t>
            </a:r>
          </a:p>
          <a:p>
            <a:endParaRPr lang="cs-CZ" dirty="0"/>
          </a:p>
        </p:txBody>
      </p:sp>
    </p:spTree>
    <p:controls>
      <p:control spid="3078" name="DefaultOcx" r:id="rId2" imgW="1933560" imgH="2857680"/>
    </p:controls>
  </p:cSld>
  <p:clrMapOvr>
    <a:masterClrMapping/>
  </p:clrMapOvr>
  <p:transition spd="slow">
    <p:cover dir="ld"/>
    <p:sndAc>
      <p:stSnd>
        <p:snd r:embed="rId4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???????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říjmení Anežky</a:t>
            </a:r>
          </a:p>
          <a:p>
            <a:endParaRPr lang="cs-CZ" dirty="0" smtClean="0"/>
          </a:p>
          <a:p>
            <a:r>
              <a:rPr lang="cs-CZ" dirty="0" smtClean="0"/>
              <a:t>Jméno Tomešovy kočky</a:t>
            </a:r>
          </a:p>
          <a:p>
            <a:endParaRPr lang="cs-CZ" dirty="0" smtClean="0"/>
          </a:p>
          <a:p>
            <a:r>
              <a:rPr lang="cs-CZ" dirty="0" smtClean="0"/>
              <a:t>Jméno Tomešova pejska</a:t>
            </a:r>
          </a:p>
          <a:p>
            <a:endParaRPr lang="cs-CZ" dirty="0" smtClean="0"/>
          </a:p>
          <a:p>
            <a:r>
              <a:rPr lang="cs-CZ" dirty="0" smtClean="0"/>
              <a:t>Řekni příjmení Vojtíška</a:t>
            </a:r>
          </a:p>
        </p:txBody>
      </p:sp>
      <p:pic>
        <p:nvPicPr>
          <p:cNvPr id="2051" name="Picture 3" descr="C:\Users\Miky\AppData\Local\Microsoft\Windows\Temporary Internet Files\Content.IE5\04I5OJ3P\MC90005544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99992" y="2636912"/>
            <a:ext cx="4526733" cy="2528935"/>
          </a:xfrm>
          <a:prstGeom prst="rect">
            <a:avLst/>
          </a:prstGeom>
          <a:noFill/>
        </p:spPr>
      </p:pic>
    </p:spTree>
    <p:controls>
      <p:control spid="2054" name="DefaultOcx" r:id="rId2" imgW="1933560" imgH="2857680"/>
    </p:controls>
  </p:cSld>
  <p:clrMapOvr>
    <a:masterClrMapping/>
  </p:clrMapOvr>
  <p:transition spd="slow">
    <p:wedge/>
    <p:sndAc>
      <p:stSnd>
        <p:snd r:embed="rId4" name="laser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popron.cz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bohumil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riha</a:t>
            </a:r>
            <a:r>
              <a:rPr lang="cs-CZ" dirty="0" smtClean="0">
                <a:hlinkClick r:id="rId2"/>
              </a:rPr>
              <a:t>-o-</a:t>
            </a:r>
            <a:r>
              <a:rPr lang="cs-CZ" dirty="0" err="1" smtClean="0">
                <a:hlinkClick r:id="rId2"/>
              </a:rPr>
              <a:t>letadelku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kaneti</a:t>
            </a:r>
            <a:r>
              <a:rPr lang="cs-CZ" dirty="0" smtClean="0">
                <a:hlinkClick r:id="rId2"/>
              </a:rPr>
              <a:t>-kniha/s-720479/?_</a:t>
            </a:r>
            <a:r>
              <a:rPr lang="cs-CZ" dirty="0" err="1" smtClean="0">
                <a:hlinkClick r:id="rId2"/>
              </a:rPr>
              <a:t>actionnumber</a:t>
            </a:r>
            <a:r>
              <a:rPr lang="cs-CZ" dirty="0" smtClean="0">
                <a:hlinkClick r:id="rId2"/>
              </a:rPr>
              <a:t>=9034</a:t>
            </a:r>
            <a:endParaRPr lang="cs-CZ" dirty="0" smtClean="0"/>
          </a:p>
          <a:p>
            <a:pPr eaLnBrk="1" hangingPunct="1"/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databazeknih.cz</a:t>
            </a:r>
            <a:r>
              <a:rPr lang="cs-CZ" dirty="0" smtClean="0">
                <a:hlinkClick r:id="rId3"/>
              </a:rPr>
              <a:t>/knihy/o-</a:t>
            </a:r>
            <a:r>
              <a:rPr lang="cs-CZ" dirty="0" err="1" smtClean="0">
                <a:hlinkClick r:id="rId3"/>
              </a:rPr>
              <a:t>letadelku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kaneti</a:t>
            </a:r>
            <a:r>
              <a:rPr lang="cs-CZ" dirty="0" smtClean="0">
                <a:hlinkClick r:id="rId3"/>
              </a:rPr>
              <a:t>-12318</a:t>
            </a:r>
            <a:endParaRPr lang="cs-CZ" dirty="0" smtClean="0"/>
          </a:p>
          <a:p>
            <a:pPr eaLnBrk="1" hangingPunct="1"/>
            <a:r>
              <a:rPr lang="en-GB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4"/>
              </a:rPr>
              <a:t>WWW.OFFICE.MICROSOFT.COM</a:t>
            </a:r>
          </a:p>
          <a:p>
            <a:pPr eaLnBrk="1" hangingPunct="1">
              <a:buNone/>
            </a:pPr>
            <a:endParaRPr lang="cs-CZ" dirty="0" smtClean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550</TotalTime>
  <Words>154</Words>
  <Application>Microsoft Office PowerPoint</Application>
  <PresentationFormat>Předvádění na obrazovce (4:3)</PresentationFormat>
  <Paragraphs>62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 O letadélku Káněti</vt:lpstr>
      <vt:lpstr>Tajenka</vt:lpstr>
      <vt:lpstr>???????</vt:lpstr>
      <vt:lpstr>??????</vt:lpstr>
      <vt:lpstr>???????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78</cp:revision>
  <dcterms:created xsi:type="dcterms:W3CDTF">2011-06-20T10:40:08Z</dcterms:created>
  <dcterms:modified xsi:type="dcterms:W3CDTF">2013-05-06T09:51:58Z</dcterms:modified>
</cp:coreProperties>
</file>