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4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836712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717032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Ve směnárně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si otázku!!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636912"/>
            <a:ext cx="2808312" cy="576064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dirty="0" smtClean="0">
                <a:hlinkClick r:id="" action="ppaction://hlinkshowjump?jump=nextslide"/>
              </a:rPr>
              <a:t>Velmi lehká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hlinkClick r:id="" action="ppaction://hlinkshowjump?jump=nextslide"/>
            </a:endParaRPr>
          </a:p>
        </p:txBody>
      </p:sp>
      <p:sp>
        <p:nvSpPr>
          <p:cNvPr id="11" name="Zástupný symbol pro obsah 2">
            <a:hlinkClick r:id="rId2" action="ppaction://hlinksldjump"/>
          </p:cNvPr>
          <p:cNvSpPr txBox="1">
            <a:spLocks/>
          </p:cNvSpPr>
          <p:nvPr/>
        </p:nvSpPr>
        <p:spPr>
          <a:xfrm>
            <a:off x="4499992" y="3573016"/>
            <a:ext cx="280831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Lehká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>
            <a:hlinkClick r:id="rId3" action="ppaction://hlinksldjump"/>
          </p:cNvPr>
          <p:cNvSpPr txBox="1">
            <a:spLocks/>
          </p:cNvSpPr>
          <p:nvPr/>
        </p:nvSpPr>
        <p:spPr>
          <a:xfrm>
            <a:off x="971600" y="4797152"/>
            <a:ext cx="2808312" cy="576064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Mírně obtížná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5004048" y="5517232"/>
            <a:ext cx="2808312" cy="576064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Trochu těžší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851648" cy="182880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	Kde je lepší směnit eura:</a:t>
            </a:r>
            <a:br>
              <a:rPr lang="cs-CZ" sz="2800" dirty="0" smtClean="0"/>
            </a:br>
            <a:r>
              <a:rPr lang="cs-CZ" sz="2800" dirty="0" smtClean="0"/>
              <a:t>1. směnárna nabízí 1 € za 24,60</a:t>
            </a:r>
            <a:br>
              <a:rPr lang="cs-CZ" sz="2800" dirty="0" smtClean="0"/>
            </a:br>
            <a:r>
              <a:rPr lang="cs-CZ" sz="2800" dirty="0" smtClean="0"/>
              <a:t>2. směnárna nabízí za 1000,-Kč přesně 40 €. </a:t>
            </a:r>
            <a:br>
              <a:rPr lang="cs-CZ" sz="2800" dirty="0" smtClean="0"/>
            </a:br>
            <a:r>
              <a:rPr lang="cs-CZ" sz="2800" dirty="0" smtClean="0"/>
              <a:t>Obě směnárny jsou bez poplatků.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Ve druhé směnárně vyjde 1€ : 1000 : 40 = 25, tedy </a:t>
            </a:r>
            <a:br>
              <a:rPr lang="cs-CZ" dirty="0" smtClean="0"/>
            </a:br>
            <a:r>
              <a:rPr lang="cs-CZ" dirty="0" smtClean="0"/>
              <a:t>v první směnárně šetříme 0,40 Kč na 1 euro, takže lépe v první směnárně.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851648" cy="182880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	Kde je lepší směnit polské zloté:</a:t>
            </a:r>
            <a:br>
              <a:rPr lang="cs-CZ" sz="2800" dirty="0" smtClean="0"/>
            </a:br>
            <a:r>
              <a:rPr lang="cs-CZ" sz="2800" dirty="0" smtClean="0"/>
              <a:t>1. směnárna nabízí 1 zlotý za 6,45 Kč</a:t>
            </a:r>
            <a:br>
              <a:rPr lang="cs-CZ" sz="2800" dirty="0" smtClean="0"/>
            </a:br>
            <a:r>
              <a:rPr lang="cs-CZ" sz="2800" dirty="0" smtClean="0"/>
              <a:t>2. směnárna má uvedený kurz  100,-Kč = 15,625 </a:t>
            </a:r>
            <a:r>
              <a:rPr lang="cs-CZ" sz="2800" dirty="0" err="1" smtClean="0"/>
              <a:t>pzl</a:t>
            </a:r>
            <a:r>
              <a:rPr lang="cs-CZ" sz="2800" dirty="0" smtClean="0"/>
              <a:t>. </a:t>
            </a:r>
            <a:br>
              <a:rPr lang="cs-CZ" sz="2800" dirty="0" smtClean="0"/>
            </a:br>
            <a:r>
              <a:rPr lang="cs-CZ" sz="2800" dirty="0" smtClean="0"/>
              <a:t>Obě směnárny jsou bez poplatků.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8143056" cy="1752600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Ve druhé směnárně vyjde 1 zlotý : 100 : 15,625 = 6,40, tedy </a:t>
            </a:r>
            <a:br>
              <a:rPr lang="cs-CZ" dirty="0" smtClean="0"/>
            </a:br>
            <a:r>
              <a:rPr lang="cs-CZ" dirty="0" smtClean="0"/>
              <a:t>zde  šetříme 0,05 Kč na 1 zlotý. </a:t>
            </a:r>
          </a:p>
          <a:p>
            <a:pPr algn="l"/>
            <a:r>
              <a:rPr lang="cs-CZ" dirty="0" smtClean="0"/>
              <a:t>Výhodnější je 2. směnárna.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851648" cy="182880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	Kde je lepší směnit eura:</a:t>
            </a:r>
            <a:br>
              <a:rPr lang="cs-CZ" sz="2800" dirty="0" smtClean="0"/>
            </a:br>
            <a:r>
              <a:rPr lang="cs-CZ" sz="2800" dirty="0" smtClean="0"/>
              <a:t>1. směnárna nabízí 1 € za 24,60 s poplatkem 1% </a:t>
            </a:r>
            <a:br>
              <a:rPr lang="cs-CZ" sz="2800" dirty="0" smtClean="0"/>
            </a:br>
            <a:r>
              <a:rPr lang="cs-CZ" sz="2800" dirty="0" smtClean="0"/>
              <a:t>z celkové částky</a:t>
            </a:r>
            <a:br>
              <a:rPr lang="cs-CZ" sz="2800" dirty="0" smtClean="0"/>
            </a:br>
            <a:r>
              <a:rPr lang="cs-CZ" sz="2800" dirty="0" smtClean="0"/>
              <a:t>2. směnárna nabízí 1 € za 24,80, ale bez poplatků.</a:t>
            </a:r>
            <a:br>
              <a:rPr lang="cs-CZ" sz="2800" dirty="0" smtClean="0"/>
            </a:br>
            <a:r>
              <a:rPr lang="cs-CZ" sz="2800" dirty="0" smtClean="0"/>
              <a:t>Potřebuji vyměnit 300 euro.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7056" y="3861048"/>
            <a:ext cx="8496944" cy="175260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V první směnárně zaplatím za eura 24,60 * 300 = 7380,-, k tomu  poplatek 1%, tedy 73,80. Celkem je to 7453,80 </a:t>
            </a:r>
            <a:br>
              <a:rPr lang="cs-CZ" dirty="0" smtClean="0"/>
            </a:br>
            <a:r>
              <a:rPr lang="cs-CZ" dirty="0" smtClean="0"/>
              <a:t>Ve druhé směnárně zaplatíme celkem 24,80 * 300 = 7440,-, takže při této částce je to výhodnější ve 2.směnárně.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851648" cy="182880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	Kde je lepší směnit eura:</a:t>
            </a:r>
            <a:br>
              <a:rPr lang="cs-CZ" sz="2800" dirty="0" smtClean="0"/>
            </a:br>
            <a:r>
              <a:rPr lang="cs-CZ" sz="2800" dirty="0" smtClean="0"/>
              <a:t>1. směnárna nabízí 1 € za 24,60 s poplatkem 1% </a:t>
            </a:r>
            <a:br>
              <a:rPr lang="cs-CZ" sz="2800" dirty="0" smtClean="0"/>
            </a:br>
            <a:r>
              <a:rPr lang="cs-CZ" sz="2800" dirty="0" smtClean="0"/>
              <a:t>z celkové částky</a:t>
            </a:r>
            <a:br>
              <a:rPr lang="cs-CZ" sz="2800" dirty="0" smtClean="0"/>
            </a:br>
            <a:r>
              <a:rPr lang="cs-CZ" sz="2800" dirty="0" smtClean="0"/>
              <a:t>2. směnárna nabízí 1 € za 24,80 s jednorázovým poplatkem 100,-.</a:t>
            </a:r>
            <a:br>
              <a:rPr lang="cs-CZ" sz="2800" dirty="0" smtClean="0"/>
            </a:br>
            <a:r>
              <a:rPr lang="cs-CZ" sz="2800" dirty="0" smtClean="0"/>
              <a:t>Potřebuji vyměnit 2000 euro.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429000"/>
            <a:ext cx="8892480" cy="218464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V první směnárně zaplatím za eura 24,60 * 2000 = 49.200,-, </a:t>
            </a:r>
            <a:br>
              <a:rPr lang="cs-CZ" dirty="0" smtClean="0"/>
            </a:br>
            <a:r>
              <a:rPr lang="cs-CZ" dirty="0" smtClean="0"/>
              <a:t>k tomu poplatek 1%, tedy 492,-. Celkem je to 49.692,- Kč. </a:t>
            </a:r>
            <a:br>
              <a:rPr lang="cs-CZ" dirty="0" smtClean="0"/>
            </a:br>
            <a:r>
              <a:rPr lang="cs-CZ" dirty="0" smtClean="0"/>
              <a:t>Ve druhé směnárně zaplatíme celkem 24,80 * 2000 = 49.600,-, </a:t>
            </a:r>
            <a:br>
              <a:rPr lang="cs-CZ" dirty="0" smtClean="0"/>
            </a:br>
            <a:r>
              <a:rPr lang="cs-CZ" dirty="0" smtClean="0"/>
              <a:t>k tomu poplatek 100,-, celkem 49.700. </a:t>
            </a:r>
            <a:br>
              <a:rPr lang="cs-CZ" dirty="0" smtClean="0"/>
            </a:br>
            <a:r>
              <a:rPr lang="cs-CZ" dirty="0" smtClean="0"/>
              <a:t>Při této částce je tedy směna  výhodnější v 1.směnárně.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</TotalTime>
  <Words>95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Finanční gramotnost</vt:lpstr>
      <vt:lpstr>Vyberte si otázku!!</vt:lpstr>
      <vt:lpstr> Kde je lepší směnit eura: 1. směnárna nabízí 1 € za 24,60 2. směnárna nabízí za 1000,-Kč přesně 40 €.  Obě směnárny jsou bez poplatků. </vt:lpstr>
      <vt:lpstr> Kde je lepší směnit polské zloté: 1. směnárna nabízí 1 zlotý za 6,45 Kč 2. směnárna má uvedený kurz  100,-Kč = 15,625 pzl.  Obě směnárny jsou bez poplatků. </vt:lpstr>
      <vt:lpstr> Kde je lepší směnit eura: 1. směnárna nabízí 1 € za 24,60 s poplatkem 1%  z celkové částky 2. směnárna nabízí 1 € za 24,80, ale bez poplatků. Potřebuji vyměnit 300 euro. </vt:lpstr>
      <vt:lpstr> Kde je lepší směnit eura: 1. směnárna nabízí 1 € za 24,60 s poplatkem 1%  z celkové částky 2. směnárna nabízí 1 € za 24,80 s jednorázovým poplatkem 100,-. Potřebuji vyměnit 2000 euro.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Honza</cp:lastModifiedBy>
  <cp:revision>7</cp:revision>
  <dcterms:created xsi:type="dcterms:W3CDTF">2011-05-15T09:05:44Z</dcterms:created>
  <dcterms:modified xsi:type="dcterms:W3CDTF">2011-05-16T10:36:50Z</dcterms:modified>
</cp:coreProperties>
</file>