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2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08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606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747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625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873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477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5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319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375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871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722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9325E-3D65-4C7D-A37B-4B2B142AB773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25925-AD2F-4FAB-A9CF-90CC006409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337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481579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nižších ročníků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VY_32_INOVACE_01_GEOMETRICKÉ_ÚTVARY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1O.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kruh, trojúhelník, čtverec, obdélník, osmiúhelník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6527932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a 5. ročníku základní školy v oblasti Matematika a její aplikace. Cílem je poznání a zopakování dopravních značek a určení jejich tvaru. Jde o mezipředmětové vztahy, propojení prvouky s matematikou, kdy pojmenují dopravní značky a jejich význam v praxi a zároveň si uvědomí, jaký mají geometrický tvar. </a:t>
            </a:r>
          </a:p>
        </p:txBody>
      </p:sp>
    </p:spTree>
    <p:extLst>
      <p:ext uri="{BB962C8B-B14F-4D97-AF65-F5344CB8AC3E}">
        <p14:creationId xmlns:p14="http://schemas.microsoft.com/office/powerpoint/2010/main" val="163064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dopravní značky?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2187331" cy="206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418" y="1772137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137"/>
            <a:ext cx="2199052" cy="208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085" y="4149080"/>
            <a:ext cx="1980333" cy="191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28599"/>
            <a:ext cx="2535674" cy="202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300192" y="4725144"/>
            <a:ext cx="2160240" cy="10081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4936812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STOŽEC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5098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389" y="1340768"/>
            <a:ext cx="1656184" cy="156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1543789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232" y="1543789"/>
            <a:ext cx="1584176" cy="15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085" y="4149080"/>
            <a:ext cx="1483715" cy="143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4028599"/>
            <a:ext cx="1873104" cy="149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191200" y="4481041"/>
            <a:ext cx="2160240" cy="1008112"/>
            <a:chOff x="6300192" y="4725144"/>
            <a:chExt cx="2160240" cy="1008112"/>
          </a:xfrm>
        </p:grpSpPr>
        <p:sp>
          <p:nvSpPr>
            <p:cNvPr id="3" name="Obdélník 2"/>
            <p:cNvSpPr/>
            <p:nvPr/>
          </p:nvSpPr>
          <p:spPr>
            <a:xfrm>
              <a:off x="6300192" y="4725144"/>
              <a:ext cx="2160240" cy="100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44208" y="4936812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STOŽEC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288085" y="3429000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ákaz vjezdu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1" y="3412775"/>
            <a:ext cx="2000558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ej přednost v jízdě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8645" y="3412775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Stůj!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01389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lepá ulice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2290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řižovatka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64308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značení obce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5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Zapiš, jaký mají tvar: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389" y="1340768"/>
            <a:ext cx="1656184" cy="156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1543789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232" y="1543789"/>
            <a:ext cx="1584176" cy="15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085" y="4149080"/>
            <a:ext cx="1483715" cy="143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4028599"/>
            <a:ext cx="1873104" cy="149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191200" y="4481041"/>
            <a:ext cx="2160240" cy="1008112"/>
            <a:chOff x="6300192" y="4725144"/>
            <a:chExt cx="2160240" cy="1008112"/>
          </a:xfrm>
        </p:grpSpPr>
        <p:sp>
          <p:nvSpPr>
            <p:cNvPr id="3" name="Obdélník 2"/>
            <p:cNvSpPr/>
            <p:nvPr/>
          </p:nvSpPr>
          <p:spPr>
            <a:xfrm>
              <a:off x="6300192" y="4725144"/>
              <a:ext cx="2160240" cy="100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44208" y="4936812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STOŽEC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288085" y="3429000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1" y="3412775"/>
            <a:ext cx="2000558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8645" y="3412775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01389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2290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64308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66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Zapiš, jaký mají tvar: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389" y="1340768"/>
            <a:ext cx="1656184" cy="156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1543789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232" y="1543789"/>
            <a:ext cx="1584176" cy="15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085" y="4149080"/>
            <a:ext cx="1483715" cy="143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335" y="4028599"/>
            <a:ext cx="1873104" cy="149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191200" y="4481041"/>
            <a:ext cx="2160240" cy="1008112"/>
            <a:chOff x="6300192" y="4725144"/>
            <a:chExt cx="2160240" cy="1008112"/>
          </a:xfrm>
        </p:grpSpPr>
        <p:sp>
          <p:nvSpPr>
            <p:cNvPr id="3" name="Obdélník 2"/>
            <p:cNvSpPr/>
            <p:nvPr/>
          </p:nvSpPr>
          <p:spPr>
            <a:xfrm>
              <a:off x="6300192" y="4725144"/>
              <a:ext cx="2160240" cy="100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44208" y="4936812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STOŽEC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288085" y="3429000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ruh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1" y="3412775"/>
            <a:ext cx="2000558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8645" y="3412775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osmiúhelník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01389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2290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64308" y="580526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bdélník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964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Spoj obrázky se správným tvarem: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442279"/>
            <a:ext cx="1548445" cy="145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63" y="3432994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954" y="1543789"/>
            <a:ext cx="1584176" cy="15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553" y="3265810"/>
            <a:ext cx="1249458" cy="1207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4847853"/>
            <a:ext cx="1609150" cy="128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037731" y="5111439"/>
            <a:ext cx="2160240" cy="1008112"/>
            <a:chOff x="6300192" y="4725144"/>
            <a:chExt cx="2160240" cy="1008112"/>
          </a:xfrm>
        </p:grpSpPr>
        <p:sp>
          <p:nvSpPr>
            <p:cNvPr id="3" name="Obdélník 2"/>
            <p:cNvSpPr/>
            <p:nvPr/>
          </p:nvSpPr>
          <p:spPr>
            <a:xfrm>
              <a:off x="6300192" y="4725144"/>
              <a:ext cx="2160240" cy="100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44208" y="4936812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STOŽEC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362090" y="1919055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ruh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1681" y="2660552"/>
            <a:ext cx="2000558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2090" y="343299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osmiúhelník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62089" y="4103689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2942" y="5480273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70652" y="4742107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bdélník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96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J6XOK8DQ\MC900411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442279"/>
            <a:ext cx="1548445" cy="145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bynek\AppData\Local\Microsoft\Windows\Temporary Internet Files\Content.IE5\BKSTGA5C\MC900346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63" y="3432994"/>
            <a:ext cx="1695967" cy="135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bynek\AppData\Local\Microsoft\Windows\Temporary Internet Files\Content.IE5\IQY1J3I0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954" y="1543789"/>
            <a:ext cx="1584176" cy="15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bynek\AppData\Local\Microsoft\Windows\Temporary Internet Files\Content.IE5\J6XOK8DQ\MC900411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553" y="3265810"/>
            <a:ext cx="1249458" cy="1207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bynek\AppData\Local\Microsoft\Windows\Temporary Internet Files\Content.IE5\VCVFXW0I\MC9004114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4847853"/>
            <a:ext cx="1609150" cy="128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037731" y="5111439"/>
            <a:ext cx="2160240" cy="1008112"/>
            <a:chOff x="6300192" y="4725144"/>
            <a:chExt cx="2160240" cy="1008112"/>
          </a:xfrm>
        </p:grpSpPr>
        <p:sp>
          <p:nvSpPr>
            <p:cNvPr id="3" name="Obdélník 2"/>
            <p:cNvSpPr/>
            <p:nvPr/>
          </p:nvSpPr>
          <p:spPr>
            <a:xfrm>
              <a:off x="6300192" y="4725144"/>
              <a:ext cx="2160240" cy="100811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444208" y="4936812"/>
              <a:ext cx="187220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STOŽEC</a:t>
              </a:r>
              <a:endParaRPr lang="cs-CZ" sz="32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362090" y="1919055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ruh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1681" y="2660552"/>
            <a:ext cx="2000558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2090" y="3432994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osmiúhelník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62089" y="4103689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2942" y="5480273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70652" y="4742107"/>
            <a:ext cx="1699739" cy="36933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bdélník </a:t>
            </a:r>
            <a:endParaRPr lang="cs-CZ" dirty="0"/>
          </a:p>
        </p:txBody>
      </p:sp>
      <p:cxnSp>
        <p:nvCxnSpPr>
          <p:cNvPr id="8" name="Přímá spojnice 7"/>
          <p:cNvCxnSpPr>
            <a:stCxn id="6" idx="1"/>
            <a:endCxn id="1026" idx="3"/>
          </p:cNvCxnSpPr>
          <p:nvPr/>
        </p:nvCxnSpPr>
        <p:spPr>
          <a:xfrm flipH="1">
            <a:off x="2520044" y="2103721"/>
            <a:ext cx="842046" cy="680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5195685" y="2879232"/>
            <a:ext cx="1839461" cy="55376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042681" y="2845218"/>
            <a:ext cx="1473535" cy="84285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029" idx="3"/>
          </p:cNvCxnSpPr>
          <p:nvPr/>
        </p:nvCxnSpPr>
        <p:spPr>
          <a:xfrm flipH="1" flipV="1">
            <a:off x="2314011" y="3869416"/>
            <a:ext cx="1028931" cy="41893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5" idx="1"/>
          </p:cNvCxnSpPr>
          <p:nvPr/>
        </p:nvCxnSpPr>
        <p:spPr>
          <a:xfrm flipH="1" flipV="1">
            <a:off x="2251421" y="5476858"/>
            <a:ext cx="1091521" cy="1880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3" idx="1"/>
          </p:cNvCxnSpPr>
          <p:nvPr/>
        </p:nvCxnSpPr>
        <p:spPr>
          <a:xfrm flipH="1" flipV="1">
            <a:off x="5042681" y="4960787"/>
            <a:ext cx="995050" cy="6547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27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Black" pitchFamily="34" charset="0"/>
              </a:rPr>
              <a:t>Obrázky: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8232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188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Poznáš dopravní značky?</vt:lpstr>
      <vt:lpstr>Řešení:</vt:lpstr>
      <vt:lpstr>Zapiš, jaký mají tvar:</vt:lpstr>
      <vt:lpstr>Zapiš, jaký mají tvar:</vt:lpstr>
      <vt:lpstr>Spoj obrázky se správným tvarem:</vt:lpstr>
      <vt:lpstr>Správné 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Zbyněk Jícha</dc:creator>
  <cp:lastModifiedBy>User</cp:lastModifiedBy>
  <cp:revision>12</cp:revision>
  <dcterms:created xsi:type="dcterms:W3CDTF">2013-03-25T13:58:51Z</dcterms:created>
  <dcterms:modified xsi:type="dcterms:W3CDTF">2013-05-06T13:05:38Z</dcterms:modified>
</cp:coreProperties>
</file>