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20F9352-1294-4EC2-AEEC-A09CAD85E8F3}">
          <p14:sldIdLst>
            <p14:sldId id="262"/>
            <p14:sldId id="263"/>
            <p14:sldId id="257"/>
            <p14:sldId id="258"/>
            <p14:sldId id="259"/>
            <p14:sldId id="260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973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491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413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248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123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790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680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538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030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473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638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0CDEF-67C4-47E2-90B5-AAE40F0AE6E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4C673D-91A5-459B-A5A6-1578D0E9B7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050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2492999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učiva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nižších ročníků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VY_32_INOVACE_02_ČÍSELNÝ_OBOR_DO_100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10. 9. 2012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Celá desítka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9115966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žákům 3. ročníku základní školy v oblasti Matematika a její aplikace. Cílem je umět zařadit čísla od 1 do 100 dle předepsaného zadání. Žáci umí rozpoznat celé desítky.</a:t>
            </a:r>
          </a:p>
        </p:txBody>
      </p:sp>
    </p:spTree>
    <p:extLst>
      <p:ext uri="{BB962C8B-B14F-4D97-AF65-F5344CB8AC3E}">
        <p14:creationId xmlns:p14="http://schemas.microsoft.com/office/powerpoint/2010/main" val="467078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přiřaď čísla dle zadání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2025" y="1743199"/>
            <a:ext cx="1508004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 &lt; 10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2021" y="3572207"/>
            <a:ext cx="1508007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10&lt; a &lt; 20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2022" y="2666528"/>
            <a:ext cx="1508007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0&lt; a &lt; 30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2020" y="4495537"/>
            <a:ext cx="1508007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0&lt; a &lt; 40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2325" y="5517231"/>
            <a:ext cx="1508007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0&lt; a &lt; 50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8181" y="1743198"/>
            <a:ext cx="1508007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0&lt; a &lt; 60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4095" y="2666528"/>
            <a:ext cx="150800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0&lt; a &lt; 70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2" y="3572206"/>
            <a:ext cx="1508007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0&lt; a &lt; 80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4094" y="4495536"/>
            <a:ext cx="1508007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0&lt; a &lt; 90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4092" y="5492645"/>
            <a:ext cx="165618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9</a:t>
            </a:r>
            <a:r>
              <a:rPr lang="cs-CZ" sz="2400" dirty="0" smtClean="0"/>
              <a:t>0&lt; a &lt; 100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197364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99427" y="264546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58308" y="2020198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54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88196" y="3014792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30379" y="3557891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82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10336" y="2804776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62364" y="368950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79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9852" y="3992241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47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10336" y="458787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99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40224" y="5147899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49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34745" y="5378731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78452" y="4587869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160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2025" y="1743199"/>
            <a:ext cx="1508004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 &lt; 10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2021" y="3572207"/>
            <a:ext cx="1508007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10&lt; a &lt; 20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2022" y="2666528"/>
            <a:ext cx="1508007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0&lt; a &lt; 30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2020" y="4495537"/>
            <a:ext cx="1508007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0&lt; a &lt; 40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2325" y="5517231"/>
            <a:ext cx="1508007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0&lt; a &lt; 50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8181" y="1743198"/>
            <a:ext cx="1508007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0&lt; a &lt; 60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4095" y="2666528"/>
            <a:ext cx="150800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0&lt; a &lt; 70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2" y="3572206"/>
            <a:ext cx="1508007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0&lt; a &lt; 80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4094" y="4495536"/>
            <a:ext cx="1508007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0&lt; a &lt; 90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4092" y="5492645"/>
            <a:ext cx="165618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9</a:t>
            </a:r>
            <a:r>
              <a:rPr lang="cs-CZ" sz="2400" dirty="0" smtClean="0"/>
              <a:t>0&lt; a &lt; 100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197364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99427" y="264546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58308" y="2020198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54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88196" y="3014792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30379" y="3557891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82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10336" y="2804776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62364" y="368950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79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9852" y="3992241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47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10336" y="458787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99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40224" y="5147899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49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34745" y="5378731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92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78452" y="4587869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cxnSp>
        <p:nvCxnSpPr>
          <p:cNvPr id="26" name="Přímá spojnice 25"/>
          <p:cNvCxnSpPr>
            <a:endCxn id="6" idx="3"/>
          </p:cNvCxnSpPr>
          <p:nvPr/>
        </p:nvCxnSpPr>
        <p:spPr>
          <a:xfrm flipH="1">
            <a:off x="2240027" y="3159704"/>
            <a:ext cx="648169" cy="156666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5" idx="3"/>
          </p:cNvCxnSpPr>
          <p:nvPr/>
        </p:nvCxnSpPr>
        <p:spPr>
          <a:xfrm flipH="1">
            <a:off x="2240029" y="2825017"/>
            <a:ext cx="1647993" cy="723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240029" y="4156811"/>
            <a:ext cx="972252" cy="15912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11" idx="1"/>
          </p:cNvCxnSpPr>
          <p:nvPr/>
        </p:nvCxnSpPr>
        <p:spPr>
          <a:xfrm>
            <a:off x="4434436" y="3712204"/>
            <a:ext cx="1719658" cy="101416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endCxn id="8" idx="1"/>
          </p:cNvCxnSpPr>
          <p:nvPr/>
        </p:nvCxnSpPr>
        <p:spPr>
          <a:xfrm flipV="1">
            <a:off x="5194399" y="1974031"/>
            <a:ext cx="1033782" cy="1576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5411203" y="2897360"/>
            <a:ext cx="742889" cy="7767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3" idx="3"/>
          </p:cNvCxnSpPr>
          <p:nvPr/>
        </p:nvCxnSpPr>
        <p:spPr>
          <a:xfrm flipH="1" flipV="1">
            <a:off x="2240029" y="1974032"/>
            <a:ext cx="747796" cy="17150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2240029" y="3874166"/>
            <a:ext cx="1503880" cy="89836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endCxn id="12" idx="1"/>
          </p:cNvCxnSpPr>
          <p:nvPr/>
        </p:nvCxnSpPr>
        <p:spPr>
          <a:xfrm>
            <a:off x="5442217" y="4772535"/>
            <a:ext cx="711875" cy="95094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endCxn id="10" idx="1"/>
          </p:cNvCxnSpPr>
          <p:nvPr/>
        </p:nvCxnSpPr>
        <p:spPr>
          <a:xfrm flipV="1">
            <a:off x="5666421" y="3803039"/>
            <a:ext cx="561761" cy="517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endCxn id="7" idx="3"/>
          </p:cNvCxnSpPr>
          <p:nvPr/>
        </p:nvCxnSpPr>
        <p:spPr>
          <a:xfrm flipH="1">
            <a:off x="2230332" y="5284373"/>
            <a:ext cx="895563" cy="46369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stCxn id="12" idx="1"/>
          </p:cNvCxnSpPr>
          <p:nvPr/>
        </p:nvCxnSpPr>
        <p:spPr>
          <a:xfrm flipH="1" flipV="1">
            <a:off x="4838280" y="5625498"/>
            <a:ext cx="1315812" cy="97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695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Klikni na celé desítky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2987824" y="197364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5004048" y="5200482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6912260" y="3709299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8" name="TextovéPole 7">
            <a:hlinkClick r:id="rId2" action="ppaction://hlinksldjump"/>
          </p:cNvPr>
          <p:cNvSpPr txBox="1"/>
          <p:nvPr/>
        </p:nvSpPr>
        <p:spPr>
          <a:xfrm>
            <a:off x="3445024" y="3092671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499111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10" name="TextovéPole 9">
            <a:hlinkClick r:id="" action="ppaction://hlinkshowjump?jump=nextslide"/>
          </p:cNvPr>
          <p:cNvSpPr txBox="1"/>
          <p:nvPr/>
        </p:nvSpPr>
        <p:spPr>
          <a:xfrm>
            <a:off x="4306652" y="2061508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4932040" y="2908005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4306652" y="4067780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76</a:t>
            </a:r>
            <a:endParaRPr lang="cs-CZ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5724128" y="2158306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14" name="TextovéPole 13">
            <a:hlinkClick r:id="rId2" action="ppaction://hlinksldjump"/>
          </p:cNvPr>
          <p:cNvSpPr txBox="1"/>
          <p:nvPr/>
        </p:nvSpPr>
        <p:spPr>
          <a:xfrm>
            <a:off x="2323786" y="2630914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15" name="TextovéPole 14">
            <a:hlinkClick r:id="rId3" action="ppaction://hlinksldjump"/>
          </p:cNvPr>
          <p:cNvSpPr txBox="1"/>
          <p:nvPr/>
        </p:nvSpPr>
        <p:spPr>
          <a:xfrm>
            <a:off x="2339752" y="3840817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6" name="TextovéPole 15">
            <a:hlinkClick r:id="rId3" action="ppaction://hlinksldjump"/>
          </p:cNvPr>
          <p:cNvSpPr txBox="1"/>
          <p:nvPr/>
        </p:nvSpPr>
        <p:spPr>
          <a:xfrm>
            <a:off x="3497796" y="4806444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7" name="TextovéPole 16">
            <a:hlinkClick r:id="rId2" action="ppaction://hlinksldjump"/>
          </p:cNvPr>
          <p:cNvSpPr txBox="1"/>
          <p:nvPr/>
        </p:nvSpPr>
        <p:spPr>
          <a:xfrm>
            <a:off x="5868144" y="4437112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18" name="TextovéPole 17">
            <a:hlinkClick r:id="rId3" action="ppaction://hlinksldjump"/>
          </p:cNvPr>
          <p:cNvSpPr txBox="1"/>
          <p:nvPr/>
        </p:nvSpPr>
        <p:spPr>
          <a:xfrm>
            <a:off x="6660232" y="2703374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19" name="TextovéPole 18">
            <a:hlinkClick r:id="rId3" action="ppaction://hlinksldjump"/>
          </p:cNvPr>
          <p:cNvSpPr txBox="1"/>
          <p:nvPr/>
        </p:nvSpPr>
        <p:spPr>
          <a:xfrm>
            <a:off x="7236296" y="5360442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97704" y="1901364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1" name="TextovéPole 20">
            <a:hlinkClick r:id="rId2" action="ppaction://hlinksldjump"/>
          </p:cNvPr>
          <p:cNvSpPr txBox="1"/>
          <p:nvPr/>
        </p:nvSpPr>
        <p:spPr>
          <a:xfrm>
            <a:off x="2561959" y="5386886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2" name="TextovéPole 21">
            <a:hlinkClick r:id="rId2" action="ppaction://hlinksldjump"/>
          </p:cNvPr>
          <p:cNvSpPr txBox="1"/>
          <p:nvPr/>
        </p:nvSpPr>
        <p:spPr>
          <a:xfrm>
            <a:off x="5616116" y="3524633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29</a:t>
            </a:r>
            <a:endParaRPr lang="cs-CZ" dirty="0"/>
          </a:p>
        </p:txBody>
      </p:sp>
      <p:sp>
        <p:nvSpPr>
          <p:cNvPr id="23" name="TextovéPole 22">
            <a:hlinkClick r:id="rId2" action="ppaction://hlinksldjump"/>
          </p:cNvPr>
          <p:cNvSpPr txBox="1"/>
          <p:nvPr/>
        </p:nvSpPr>
        <p:spPr>
          <a:xfrm>
            <a:off x="1626301" y="2156856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4" name="TextovéPole 23">
            <a:hlinkClick r:id="rId2" action="ppaction://hlinksldjump"/>
          </p:cNvPr>
          <p:cNvSpPr txBox="1"/>
          <p:nvPr/>
        </p:nvSpPr>
        <p:spPr>
          <a:xfrm>
            <a:off x="1373738" y="3257372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25" name="TextovéPole 24">
            <a:hlinkClick r:id="rId2" action="ppaction://hlinksldjump"/>
          </p:cNvPr>
          <p:cNvSpPr txBox="1"/>
          <p:nvPr/>
        </p:nvSpPr>
        <p:spPr>
          <a:xfrm>
            <a:off x="7649732" y="3072706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96</a:t>
            </a:r>
            <a:endParaRPr lang="cs-CZ" dirty="0"/>
          </a:p>
        </p:txBody>
      </p:sp>
      <p:sp>
        <p:nvSpPr>
          <p:cNvPr id="26" name="TextovéPole 25">
            <a:hlinkClick r:id="rId2" action="ppaction://hlinksldjump"/>
          </p:cNvPr>
          <p:cNvSpPr txBox="1"/>
          <p:nvPr/>
        </p:nvSpPr>
        <p:spPr>
          <a:xfrm>
            <a:off x="7488324" y="4457261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67</a:t>
            </a:r>
            <a:endParaRPr lang="cs-CZ" dirty="0"/>
          </a:p>
        </p:txBody>
      </p:sp>
      <p:sp>
        <p:nvSpPr>
          <p:cNvPr id="27" name="TextovéPole 26">
            <a:hlinkClick r:id="rId2" action="ppaction://hlinksldjump"/>
          </p:cNvPr>
          <p:cNvSpPr txBox="1"/>
          <p:nvPr/>
        </p:nvSpPr>
        <p:spPr>
          <a:xfrm>
            <a:off x="4010949" y="5756218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28" name="TextovéPole 27">
            <a:hlinkClick r:id="rId2" action="ppaction://hlinksldjump"/>
          </p:cNvPr>
          <p:cNvSpPr txBox="1"/>
          <p:nvPr/>
        </p:nvSpPr>
        <p:spPr>
          <a:xfrm>
            <a:off x="6120172" y="5545108"/>
            <a:ext cx="5040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60232" y="6298109"/>
            <a:ext cx="18715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ukončíš klávesou: </a:t>
            </a:r>
            <a:r>
              <a:rPr lang="cs-CZ" sz="1400" dirty="0" err="1" smtClean="0"/>
              <a:t>Esc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28391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2555776" y="2996952"/>
            <a:ext cx="4320480" cy="110799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SPRÁVNĚ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3275856" y="4282075"/>
            <a:ext cx="2664296" cy="1955237"/>
            <a:chOff x="2987824" y="4282075"/>
            <a:chExt cx="2664296" cy="1955237"/>
          </a:xfrm>
        </p:grpSpPr>
        <p:sp>
          <p:nvSpPr>
            <p:cNvPr id="4" name="Šipka nahoru 3"/>
            <p:cNvSpPr/>
            <p:nvPr/>
          </p:nvSpPr>
          <p:spPr>
            <a:xfrm>
              <a:off x="2987824" y="4282075"/>
              <a:ext cx="2664296" cy="1955237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743908" y="5781596"/>
              <a:ext cx="115212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NÁVRAT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864376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3275856" y="4282075"/>
            <a:ext cx="2664296" cy="1955237"/>
            <a:chOff x="2987824" y="4282075"/>
            <a:chExt cx="2664296" cy="1955237"/>
          </a:xfrm>
        </p:grpSpPr>
        <p:sp>
          <p:nvSpPr>
            <p:cNvPr id="4" name="Šipka nahoru 3"/>
            <p:cNvSpPr/>
            <p:nvPr/>
          </p:nvSpPr>
          <p:spPr>
            <a:xfrm>
              <a:off x="2987824" y="4282075"/>
              <a:ext cx="2664296" cy="1955237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743908" y="5781596"/>
              <a:ext cx="115212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JDI ZPĚT</a:t>
              </a:r>
              <a:endParaRPr lang="cs-CZ" b="1" dirty="0"/>
            </a:p>
          </p:txBody>
        </p:sp>
      </p:grp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195736" y="2996952"/>
            <a:ext cx="4968552" cy="11079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ŠPATNĚ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500688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249</Words>
  <Application>Microsoft Office PowerPoint</Application>
  <PresentationFormat>Předvádění na obrazovce (4:3)</PresentationFormat>
  <Paragraphs>99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Opakování – přiřaď čísla dle zadání</vt:lpstr>
      <vt:lpstr>Správné řešení:  </vt:lpstr>
      <vt:lpstr>Klikni na celé desítky</vt:lpstr>
      <vt:lpstr>výsledek</vt:lpstr>
      <vt:lpstr>výsledek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Zbyněk Jícha</dc:creator>
  <cp:lastModifiedBy>Zbyněk Jícha</cp:lastModifiedBy>
  <cp:revision>15</cp:revision>
  <dcterms:created xsi:type="dcterms:W3CDTF">2013-03-26T11:00:38Z</dcterms:created>
  <dcterms:modified xsi:type="dcterms:W3CDTF">2013-04-04T06:56:35Z</dcterms:modified>
</cp:coreProperties>
</file>