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57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34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99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449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915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323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4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288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852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898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36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315A0-8AEE-4A49-849C-D7F3AAE48FAA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C64C2-106A-45DB-931C-A9658B0179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889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10441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VY_32_INOVACE_03_POČETNÍ_ŘETĚZCE_01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20. 9. 2012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Početní řetězec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412697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Matematika a její aplikace. </a:t>
            </a:r>
            <a:r>
              <a:rPr lang="cs-CZ" sz="2400" dirty="0" smtClean="0"/>
              <a:t>Cílem je opakování sčítání a odčítání do 100 a zároveň orientace v prostoru pomocí šipek se zapojením logického myšlení. Žáci pak mají možnost vytvořit si vlastní diagram. 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65508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Počítej podle směru šipek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65943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789040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58805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39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196594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66553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66553" y="3789038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66553" y="1965941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19659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+30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96593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70892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+20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44371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+40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+40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6553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+30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1901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8344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9" name="Pětiúhelník 38"/>
          <p:cNvSpPr/>
          <p:nvPr/>
        </p:nvSpPr>
        <p:spPr>
          <a:xfrm>
            <a:off x="3275856" y="204230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úhelník 39"/>
          <p:cNvSpPr/>
          <p:nvPr/>
        </p:nvSpPr>
        <p:spPr>
          <a:xfrm>
            <a:off x="3275856" y="38654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úhelník 40"/>
          <p:cNvSpPr/>
          <p:nvPr/>
        </p:nvSpPr>
        <p:spPr>
          <a:xfrm>
            <a:off x="3275856" y="5664415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úhelník 41"/>
          <p:cNvSpPr/>
          <p:nvPr/>
        </p:nvSpPr>
        <p:spPr>
          <a:xfrm>
            <a:off x="6228184" y="561229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úhelník 42"/>
          <p:cNvSpPr/>
          <p:nvPr/>
        </p:nvSpPr>
        <p:spPr>
          <a:xfrm>
            <a:off x="6228184" y="383607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úhelník 43"/>
          <p:cNvSpPr/>
          <p:nvPr/>
        </p:nvSpPr>
        <p:spPr>
          <a:xfrm>
            <a:off x="6228184" y="20423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úhelník 44"/>
          <p:cNvSpPr/>
          <p:nvPr/>
        </p:nvSpPr>
        <p:spPr>
          <a:xfrm rot="5400000">
            <a:off x="1007604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úhelník 45"/>
          <p:cNvSpPr/>
          <p:nvPr/>
        </p:nvSpPr>
        <p:spPr>
          <a:xfrm rot="5400000">
            <a:off x="1007604" y="507719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úhelník 46"/>
          <p:cNvSpPr/>
          <p:nvPr/>
        </p:nvSpPr>
        <p:spPr>
          <a:xfrm rot="5400000">
            <a:off x="4175956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úhelník 47"/>
          <p:cNvSpPr/>
          <p:nvPr/>
        </p:nvSpPr>
        <p:spPr>
          <a:xfrm rot="5400000">
            <a:off x="4175956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úhelník 48"/>
          <p:cNvSpPr/>
          <p:nvPr/>
        </p:nvSpPr>
        <p:spPr>
          <a:xfrm rot="5400000">
            <a:off x="7074565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úhelník 49"/>
          <p:cNvSpPr/>
          <p:nvPr/>
        </p:nvSpPr>
        <p:spPr>
          <a:xfrm rot="5400000">
            <a:off x="7074565" y="3293368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05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65943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789040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20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58805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24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14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39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196594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66553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54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66553" y="3789038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50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66553" y="1965941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20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19659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+30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96593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70892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+20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44371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-10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+40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+40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6553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+30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1901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8344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+4</a:t>
            </a:r>
            <a:endParaRPr lang="cs-CZ" sz="3200" dirty="0"/>
          </a:p>
        </p:txBody>
      </p:sp>
      <p:sp>
        <p:nvSpPr>
          <p:cNvPr id="39" name="Pětiúhelník 38"/>
          <p:cNvSpPr/>
          <p:nvPr/>
        </p:nvSpPr>
        <p:spPr>
          <a:xfrm>
            <a:off x="3275856" y="204230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úhelník 39"/>
          <p:cNvSpPr/>
          <p:nvPr/>
        </p:nvSpPr>
        <p:spPr>
          <a:xfrm>
            <a:off x="3275856" y="38654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úhelník 40"/>
          <p:cNvSpPr/>
          <p:nvPr/>
        </p:nvSpPr>
        <p:spPr>
          <a:xfrm>
            <a:off x="3275856" y="5664415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úhelník 41"/>
          <p:cNvSpPr/>
          <p:nvPr/>
        </p:nvSpPr>
        <p:spPr>
          <a:xfrm>
            <a:off x="6228184" y="561229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úhelník 42"/>
          <p:cNvSpPr/>
          <p:nvPr/>
        </p:nvSpPr>
        <p:spPr>
          <a:xfrm>
            <a:off x="6228184" y="383607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úhelník 43"/>
          <p:cNvSpPr/>
          <p:nvPr/>
        </p:nvSpPr>
        <p:spPr>
          <a:xfrm>
            <a:off x="6228184" y="20423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úhelník 44"/>
          <p:cNvSpPr/>
          <p:nvPr/>
        </p:nvSpPr>
        <p:spPr>
          <a:xfrm rot="5400000">
            <a:off x="1007604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úhelník 45"/>
          <p:cNvSpPr/>
          <p:nvPr/>
        </p:nvSpPr>
        <p:spPr>
          <a:xfrm rot="5400000">
            <a:off x="1007604" y="507719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úhelník 46"/>
          <p:cNvSpPr/>
          <p:nvPr/>
        </p:nvSpPr>
        <p:spPr>
          <a:xfrm rot="5400000">
            <a:off x="4175956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úhelník 47"/>
          <p:cNvSpPr/>
          <p:nvPr/>
        </p:nvSpPr>
        <p:spPr>
          <a:xfrm rot="5400000">
            <a:off x="4175956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úhelník 48"/>
          <p:cNvSpPr/>
          <p:nvPr/>
        </p:nvSpPr>
        <p:spPr>
          <a:xfrm rot="5400000">
            <a:off x="7074565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úhelník 49"/>
          <p:cNvSpPr/>
          <p:nvPr/>
        </p:nvSpPr>
        <p:spPr>
          <a:xfrm rot="5400000">
            <a:off x="7074565" y="3293368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7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Počítej podle směru šipek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65943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789040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58805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39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196594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66553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66553" y="3789038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66553" y="1965941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19659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96593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-50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70892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-3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44371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-</a:t>
            </a:r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-30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+5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6553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+20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1901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8344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-</a:t>
            </a:r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9" name="Pětiúhelník 38"/>
          <p:cNvSpPr/>
          <p:nvPr/>
        </p:nvSpPr>
        <p:spPr>
          <a:xfrm>
            <a:off x="3275856" y="204230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úhelník 39"/>
          <p:cNvSpPr/>
          <p:nvPr/>
        </p:nvSpPr>
        <p:spPr>
          <a:xfrm>
            <a:off x="3275856" y="38654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úhelník 40"/>
          <p:cNvSpPr/>
          <p:nvPr/>
        </p:nvSpPr>
        <p:spPr>
          <a:xfrm>
            <a:off x="3275856" y="5664415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úhelník 41"/>
          <p:cNvSpPr/>
          <p:nvPr/>
        </p:nvSpPr>
        <p:spPr>
          <a:xfrm>
            <a:off x="6228184" y="561229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úhelník 42"/>
          <p:cNvSpPr/>
          <p:nvPr/>
        </p:nvSpPr>
        <p:spPr>
          <a:xfrm>
            <a:off x="6228184" y="383607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úhelník 43"/>
          <p:cNvSpPr/>
          <p:nvPr/>
        </p:nvSpPr>
        <p:spPr>
          <a:xfrm>
            <a:off x="6228184" y="20423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úhelník 44"/>
          <p:cNvSpPr/>
          <p:nvPr/>
        </p:nvSpPr>
        <p:spPr>
          <a:xfrm rot="5400000">
            <a:off x="1007604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úhelník 45"/>
          <p:cNvSpPr/>
          <p:nvPr/>
        </p:nvSpPr>
        <p:spPr>
          <a:xfrm rot="5400000">
            <a:off x="1007604" y="507719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úhelník 46"/>
          <p:cNvSpPr/>
          <p:nvPr/>
        </p:nvSpPr>
        <p:spPr>
          <a:xfrm rot="5400000">
            <a:off x="4175956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úhelník 47"/>
          <p:cNvSpPr/>
          <p:nvPr/>
        </p:nvSpPr>
        <p:spPr>
          <a:xfrm rot="5400000">
            <a:off x="4175956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úhelník 48"/>
          <p:cNvSpPr/>
          <p:nvPr/>
        </p:nvSpPr>
        <p:spPr>
          <a:xfrm rot="5400000">
            <a:off x="7074565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úhelník 49"/>
          <p:cNvSpPr/>
          <p:nvPr/>
        </p:nvSpPr>
        <p:spPr>
          <a:xfrm rot="5400000">
            <a:off x="7074565" y="3293368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20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65943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789040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77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58805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35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39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75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196594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75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66553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40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66553" y="3789038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45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66553" y="1965941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25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19659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96593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-50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70892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-3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443711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-</a:t>
            </a:r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-2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-30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5880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+5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6553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+20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1901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-5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72434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+0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8344" y="452621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-</a:t>
            </a:r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39" name="Pětiúhelník 38"/>
          <p:cNvSpPr/>
          <p:nvPr/>
        </p:nvSpPr>
        <p:spPr>
          <a:xfrm>
            <a:off x="3275856" y="204230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úhelník 39"/>
          <p:cNvSpPr/>
          <p:nvPr/>
        </p:nvSpPr>
        <p:spPr>
          <a:xfrm>
            <a:off x="3275856" y="38654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úhelník 40"/>
          <p:cNvSpPr/>
          <p:nvPr/>
        </p:nvSpPr>
        <p:spPr>
          <a:xfrm>
            <a:off x="3275856" y="5664415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úhelník 41"/>
          <p:cNvSpPr/>
          <p:nvPr/>
        </p:nvSpPr>
        <p:spPr>
          <a:xfrm>
            <a:off x="6228184" y="561229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úhelník 42"/>
          <p:cNvSpPr/>
          <p:nvPr/>
        </p:nvSpPr>
        <p:spPr>
          <a:xfrm>
            <a:off x="6228184" y="383607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úhelník 43"/>
          <p:cNvSpPr/>
          <p:nvPr/>
        </p:nvSpPr>
        <p:spPr>
          <a:xfrm>
            <a:off x="6228184" y="20423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úhelník 44"/>
          <p:cNvSpPr/>
          <p:nvPr/>
        </p:nvSpPr>
        <p:spPr>
          <a:xfrm rot="5400000">
            <a:off x="1007604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úhelník 45"/>
          <p:cNvSpPr/>
          <p:nvPr/>
        </p:nvSpPr>
        <p:spPr>
          <a:xfrm rot="5400000">
            <a:off x="1007604" y="507719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úhelník 46"/>
          <p:cNvSpPr/>
          <p:nvPr/>
        </p:nvSpPr>
        <p:spPr>
          <a:xfrm rot="5400000">
            <a:off x="4175956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úhelník 47"/>
          <p:cNvSpPr/>
          <p:nvPr/>
        </p:nvSpPr>
        <p:spPr>
          <a:xfrm rot="5400000">
            <a:off x="4175956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úhelník 48"/>
          <p:cNvSpPr/>
          <p:nvPr/>
        </p:nvSpPr>
        <p:spPr>
          <a:xfrm rot="5400000">
            <a:off x="7074565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úhelník 49"/>
          <p:cNvSpPr/>
          <p:nvPr/>
        </p:nvSpPr>
        <p:spPr>
          <a:xfrm rot="5400000">
            <a:off x="7074565" y="3293368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19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Vymyslíš své zadání?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65943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789040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58805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3789039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1965942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66553" y="5593595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66553" y="3789038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66553" y="1965941"/>
            <a:ext cx="648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79712" y="1965940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965939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3789040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2708920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4437112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79712" y="5588052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789040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4048" y="5588052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6553" y="2724344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41901" y="4526215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724344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8344" y="4526215"/>
            <a:ext cx="864096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39" name="Pětiúhelník 38"/>
          <p:cNvSpPr/>
          <p:nvPr/>
        </p:nvSpPr>
        <p:spPr>
          <a:xfrm>
            <a:off x="3275856" y="204230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úhelník 39"/>
          <p:cNvSpPr/>
          <p:nvPr/>
        </p:nvSpPr>
        <p:spPr>
          <a:xfrm>
            <a:off x="3275856" y="38654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úhelník 40"/>
          <p:cNvSpPr/>
          <p:nvPr/>
        </p:nvSpPr>
        <p:spPr>
          <a:xfrm>
            <a:off x="3275856" y="5664415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úhelník 41"/>
          <p:cNvSpPr/>
          <p:nvPr/>
        </p:nvSpPr>
        <p:spPr>
          <a:xfrm>
            <a:off x="6228184" y="561229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úhelník 42"/>
          <p:cNvSpPr/>
          <p:nvPr/>
        </p:nvSpPr>
        <p:spPr>
          <a:xfrm>
            <a:off x="6228184" y="3836079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úhelník 43"/>
          <p:cNvSpPr/>
          <p:nvPr/>
        </p:nvSpPr>
        <p:spPr>
          <a:xfrm>
            <a:off x="6228184" y="204230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úhelník 44"/>
          <p:cNvSpPr/>
          <p:nvPr/>
        </p:nvSpPr>
        <p:spPr>
          <a:xfrm rot="5400000">
            <a:off x="1007604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úhelník 45"/>
          <p:cNvSpPr/>
          <p:nvPr/>
        </p:nvSpPr>
        <p:spPr>
          <a:xfrm rot="5400000">
            <a:off x="1007604" y="5077193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úhelník 46"/>
          <p:cNvSpPr/>
          <p:nvPr/>
        </p:nvSpPr>
        <p:spPr>
          <a:xfrm rot="5400000">
            <a:off x="4175956" y="3271414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úhelník 47"/>
          <p:cNvSpPr/>
          <p:nvPr/>
        </p:nvSpPr>
        <p:spPr>
          <a:xfrm rot="5400000">
            <a:off x="4175956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úhelník 48"/>
          <p:cNvSpPr/>
          <p:nvPr/>
        </p:nvSpPr>
        <p:spPr>
          <a:xfrm rot="5400000">
            <a:off x="7074565" y="5093212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úhelník 49"/>
          <p:cNvSpPr/>
          <p:nvPr/>
        </p:nvSpPr>
        <p:spPr>
          <a:xfrm rot="5400000">
            <a:off x="7074565" y="3293368"/>
            <a:ext cx="432048" cy="432048"/>
          </a:xfrm>
          <a:prstGeom prst="homePlat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93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222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Počítej podle směru šipek</vt:lpstr>
      <vt:lpstr>Správné řešení:</vt:lpstr>
      <vt:lpstr>Počítej podle směru šipek</vt:lpstr>
      <vt:lpstr>Správné řešení:</vt:lpstr>
      <vt:lpstr>Vymyslíš své zadání?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9</cp:revision>
  <dcterms:created xsi:type="dcterms:W3CDTF">2013-03-30T08:44:36Z</dcterms:created>
  <dcterms:modified xsi:type="dcterms:W3CDTF">2013-04-03T18:53:19Z</dcterms:modified>
</cp:coreProperties>
</file>