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7" r:id="rId4"/>
    <p:sldId id="259" r:id="rId5"/>
    <p:sldId id="258" r:id="rId6"/>
    <p:sldId id="260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7CCB93-78D5-41CD-BA59-FC976D8E1365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D6B400-4BC0-4BE6-A6F7-62CFE1741E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468ED0-6C08-4D11-BD2E-18584661FB6F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7665A7-3A1B-48F1-BDE4-9FCFB063D8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950C4-5A4C-4515-B6B8-FEE890691034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1507F2-FDF5-4C68-8FBD-54EEC121E2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3B2107-3E31-4A3C-A052-96DEF36E8FC9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8B088D-129C-43E5-AF51-B78B8C0F96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9B87F9-F347-46FB-B054-DFFA1B66CF1D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2C0C54-3536-44C0-8737-CEFBD5CEF5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BA91A8-8D14-4C2B-8576-E4C6A6C8D272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260EBD-4611-42DE-8A2D-B6F243F1C4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7FA954-0C46-401E-AB73-60A7EEE3A31F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95F4D3-6F7E-4ACE-A3C1-7FC2534CFD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36067E-394A-4ADF-AD11-1D1AF552A404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526264-C6F2-4E5B-A32F-259C5481A6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E11390-FB65-48BA-BE23-A11691D24843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EA863A-5651-4BF8-9F29-70FCD44C27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065BFF-AFE0-4583-B340-2249D1C26738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EEC045-70AC-41AC-95EB-EFC7A58A54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371CF1-1112-4C90-AC70-7FB957C3EAA0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3436C2-5A7D-4827-8CE7-9A3A6241C0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87FA566-02F9-4944-B39B-3C17C925F7AE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9953BA8-F532-4AE7-A528-0E229A9D2B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14300" y="765175"/>
          <a:ext cx="9029700" cy="5060950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Zbyněk Jícha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Opakování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VY_32_INOVACE_05_sloupečky_sčítání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Matematika a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její aplikace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CZ.1.07/1.4.00/21.0697</a:t>
                      </a:r>
                      <a:endParaRPr lang="cs-CZ" dirty="0" smtClean="0"/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25. 9. 2012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Sčítání do 100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13346" name="obrázek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1052513"/>
            <a:ext cx="6265862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14338" name="TextovéPole 3"/>
          <p:cNvSpPr txBox="1">
            <a:spLocks noChangeArrowheads="1"/>
          </p:cNvSpPr>
          <p:nvPr/>
        </p:nvSpPr>
        <p:spPr bwMode="auto">
          <a:xfrm>
            <a:off x="468313" y="1773238"/>
            <a:ext cx="8207375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cs-CZ" sz="2400">
                <a:latin typeface="Calibri" pitchFamily="34" charset="0"/>
              </a:rPr>
              <a:t>Prezentace je určena žákům 3. ročníku základní školy v oblasti Matematika a její aplikace. Cílem je opakování sčítání do 100. Žáci si mohou po vypočítání zkontrolovat výsledky.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Vypočítej sloupečky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859338" y="1484313"/>
          <a:ext cx="3025775" cy="4105275"/>
        </p:xfrm>
        <a:graphic>
          <a:graphicData uri="http://schemas.openxmlformats.org/drawingml/2006/table">
            <a:tbl>
              <a:tblPr bandCol="1">
                <a:tableStyleId>{073A0DAA-6AF3-43AB-8588-CEC1D06C72B9}</a:tableStyleId>
              </a:tblPr>
              <a:tblGrid>
                <a:gridCol w="604867"/>
                <a:gridCol w="604867"/>
                <a:gridCol w="604867"/>
                <a:gridCol w="604867"/>
                <a:gridCol w="604867"/>
              </a:tblGrid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18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331913" y="1484313"/>
          <a:ext cx="3024187" cy="4105275"/>
        </p:xfrm>
        <a:graphic>
          <a:graphicData uri="http://schemas.openxmlformats.org/drawingml/2006/table">
            <a:tbl>
              <a:tblPr bandCol="1">
                <a:tableStyleId>{93296810-A885-4BE3-A3E7-6D5BEEA58F35}</a:tableStyleId>
              </a:tblPr>
              <a:tblGrid>
                <a:gridCol w="604867"/>
                <a:gridCol w="604867"/>
                <a:gridCol w="604867"/>
                <a:gridCol w="604867"/>
                <a:gridCol w="604867"/>
              </a:tblGrid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18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39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28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37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38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Zkontroluj si výsledky: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859338" y="1484313"/>
          <a:ext cx="3025775" cy="4105275"/>
        </p:xfrm>
        <a:graphic>
          <a:graphicData uri="http://schemas.openxmlformats.org/drawingml/2006/table">
            <a:tbl>
              <a:tblPr bandCol="1">
                <a:tableStyleId>{073A0DAA-6AF3-43AB-8588-CEC1D06C72B9}</a:tableStyleId>
              </a:tblPr>
              <a:tblGrid>
                <a:gridCol w="604867"/>
                <a:gridCol w="604867"/>
                <a:gridCol w="604867"/>
                <a:gridCol w="604867"/>
                <a:gridCol w="604867"/>
              </a:tblGrid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61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91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92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85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35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18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98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91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46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331913" y="1484313"/>
          <a:ext cx="3024187" cy="4105275"/>
        </p:xfrm>
        <a:graphic>
          <a:graphicData uri="http://schemas.openxmlformats.org/drawingml/2006/table">
            <a:tbl>
              <a:tblPr bandCol="1">
                <a:tableStyleId>{93296810-A885-4BE3-A3E7-6D5BEEA58F35}</a:tableStyleId>
              </a:tblPr>
              <a:tblGrid>
                <a:gridCol w="604867"/>
                <a:gridCol w="604867"/>
                <a:gridCol w="604867"/>
                <a:gridCol w="604867"/>
                <a:gridCol w="604867"/>
              </a:tblGrid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18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78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39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99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51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28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88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73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91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37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77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38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58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Vypočítej sloupečky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860032" y="1484784"/>
          <a:ext cx="3024335" cy="4104456"/>
        </p:xfrm>
        <a:graphic>
          <a:graphicData uri="http://schemas.openxmlformats.org/drawingml/2006/table">
            <a:tbl>
              <a:tblPr bandCol="1">
                <a:tableStyleId>{69C7853C-536D-4A76-A0AE-DD22124D55A5}</a:tableStyleId>
              </a:tblPr>
              <a:tblGrid>
                <a:gridCol w="604867"/>
                <a:gridCol w="604867"/>
                <a:gridCol w="604867"/>
                <a:gridCol w="604867"/>
                <a:gridCol w="604867"/>
              </a:tblGrid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38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28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331913" y="1484313"/>
          <a:ext cx="3024187" cy="4105275"/>
        </p:xfrm>
        <a:graphic>
          <a:graphicData uri="http://schemas.openxmlformats.org/drawingml/2006/table">
            <a:tbl>
              <a:tblPr bandCol="1">
                <a:tableStyleId>{00A15C55-8517-42AA-B614-E9B94910E393}</a:tableStyleId>
              </a:tblPr>
              <a:tblGrid>
                <a:gridCol w="604867"/>
                <a:gridCol w="604867"/>
                <a:gridCol w="604867"/>
                <a:gridCol w="604867"/>
                <a:gridCol w="604867"/>
              </a:tblGrid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19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79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38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19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Kontrola výsledků: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860032" y="1484784"/>
          <a:ext cx="3024335" cy="4104456"/>
        </p:xfrm>
        <a:graphic>
          <a:graphicData uri="http://schemas.openxmlformats.org/drawingml/2006/table">
            <a:tbl>
              <a:tblPr bandCol="1">
                <a:tableStyleId>{69C7853C-536D-4A76-A0AE-DD22124D55A5}</a:tableStyleId>
              </a:tblPr>
              <a:tblGrid>
                <a:gridCol w="604867"/>
                <a:gridCol w="604867"/>
                <a:gridCol w="604867"/>
                <a:gridCol w="604867"/>
                <a:gridCol w="604867"/>
              </a:tblGrid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46</a:t>
                      </a:r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38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88</a:t>
                      </a:r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85</a:t>
                      </a:r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82</a:t>
                      </a:r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96</a:t>
                      </a:r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91</a:t>
                      </a:r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56</a:t>
                      </a:r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28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smtClean="0"/>
                        <a:t>98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331913" y="1484313"/>
          <a:ext cx="3024187" cy="4105275"/>
        </p:xfrm>
        <a:graphic>
          <a:graphicData uri="http://schemas.openxmlformats.org/drawingml/2006/table">
            <a:tbl>
              <a:tblPr bandCol="1">
                <a:tableStyleId>{00A15C55-8517-42AA-B614-E9B94910E393}</a:tableStyleId>
              </a:tblPr>
              <a:tblGrid>
                <a:gridCol w="604867"/>
                <a:gridCol w="604867"/>
                <a:gridCol w="604867"/>
                <a:gridCol w="604867"/>
                <a:gridCol w="604867"/>
              </a:tblGrid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19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59</a:t>
                      </a:r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56</a:t>
                      </a:r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96</a:t>
                      </a:r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79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99</a:t>
                      </a:r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86</a:t>
                      </a:r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38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48</a:t>
                      </a:r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66</a:t>
                      </a:r>
                      <a:endParaRPr lang="cs-CZ" sz="2400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19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89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195</Words>
  <Application>Microsoft Office PowerPoint</Application>
  <PresentationFormat>On-screen Show (4:3)</PresentationFormat>
  <Paragraphs>241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Calibri</vt:lpstr>
      <vt:lpstr>Arial</vt:lpstr>
      <vt:lpstr>Times New Roman</vt:lpstr>
      <vt:lpstr>Motiv systému Office</vt:lpstr>
      <vt:lpstr>Snímek 1</vt:lpstr>
      <vt:lpstr>ANOTACE</vt:lpstr>
      <vt:lpstr>Vypočítej sloupečky</vt:lpstr>
      <vt:lpstr>Zkontroluj si výsledky:</vt:lpstr>
      <vt:lpstr>Vypočítej sloupečky</vt:lpstr>
      <vt:lpstr>Kontrola výsledků: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</dc:title>
  <dc:creator>pc</dc:creator>
  <cp:lastModifiedBy>DUM</cp:lastModifiedBy>
  <cp:revision>6</cp:revision>
  <dcterms:created xsi:type="dcterms:W3CDTF">2013-03-30T09:10:48Z</dcterms:created>
  <dcterms:modified xsi:type="dcterms:W3CDTF">2013-05-06T12:41:26Z</dcterms:modified>
</cp:coreProperties>
</file>