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758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213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227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859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700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363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4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932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197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91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352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ECC450-2B1D-4E72-8E65-DF4A623414D4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F4A39C-0AE6-41EC-800F-F8BE8D3BF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496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50690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VY_32_INOVACE_06_sloupečky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26. 9. 2012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Doplňování, záměna písmene za číslo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4554285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žákům 3. ročníku základní školy v oblasti Matematika a její aplikace. Cílem je </a:t>
            </a:r>
            <a:r>
              <a:rPr lang="cs-CZ" sz="2400" dirty="0" smtClean="0"/>
              <a:t>uvědomění si pozice čísla v příkladu, propedeutika dosazování za neznámou</a:t>
            </a:r>
            <a:r>
              <a:rPr lang="cs-CZ" sz="2400" dirty="0" smtClean="0"/>
              <a:t>. Žáci mají po vypočítání možnost kontroly. 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85455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písmeno doplň číslo  z prostředního sloupečku.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1352833"/>
              </p:ext>
            </p:extLst>
          </p:nvPr>
        </p:nvGraphicFramePr>
        <p:xfrm>
          <a:off x="1475656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s-5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s+5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455709"/>
              </p:ext>
            </p:extLst>
          </p:nvPr>
        </p:nvGraphicFramePr>
        <p:xfrm>
          <a:off x="5148064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v-6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v+6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753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si výsledky: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111718"/>
              </p:ext>
            </p:extLst>
          </p:nvPr>
        </p:nvGraphicFramePr>
        <p:xfrm>
          <a:off x="1475656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s-5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s+5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762879"/>
              </p:ext>
            </p:extLst>
          </p:nvPr>
        </p:nvGraphicFramePr>
        <p:xfrm>
          <a:off x="5148064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v-6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v+6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536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Postupuj jako v předchozích příkladech. Za písmeno doplň číslo z prostředního sloupečku.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803944"/>
              </p:ext>
            </p:extLst>
          </p:nvPr>
        </p:nvGraphicFramePr>
        <p:xfrm>
          <a:off x="1475656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r-8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r+8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1156986"/>
              </p:ext>
            </p:extLst>
          </p:nvPr>
        </p:nvGraphicFramePr>
        <p:xfrm>
          <a:off x="5148064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t-9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t+9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917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Pečlivě zkontroluj: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802241"/>
              </p:ext>
            </p:extLst>
          </p:nvPr>
        </p:nvGraphicFramePr>
        <p:xfrm>
          <a:off x="1475656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r-8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r+8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5995482"/>
              </p:ext>
            </p:extLst>
          </p:nvPr>
        </p:nvGraphicFramePr>
        <p:xfrm>
          <a:off x="5148064" y="1988840"/>
          <a:ext cx="2160240" cy="28083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20080"/>
                <a:gridCol w="720080"/>
                <a:gridCol w="720080"/>
              </a:tblGrid>
              <a:tr h="4944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t-9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t+9</a:t>
                      </a:r>
                      <a:endParaRPr lang="cs-CZ" sz="2000" dirty="0"/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7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336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217</Words>
  <Application>Microsoft Office PowerPoint</Application>
  <PresentationFormat>Předvádění na obrazovce (4:3)</PresentationFormat>
  <Paragraphs>129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 písmeno doplň číslo  z prostředního sloupečku.</vt:lpstr>
      <vt:lpstr>Zkontroluj si výsledky:</vt:lpstr>
      <vt:lpstr>Postupuj jako v předchozích příkladech. Za písmeno doplň číslo z prostředního sloupečku.</vt:lpstr>
      <vt:lpstr>Pečlivě zkontroluj: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pc</cp:lastModifiedBy>
  <cp:revision>5</cp:revision>
  <dcterms:created xsi:type="dcterms:W3CDTF">2013-03-30T09:25:29Z</dcterms:created>
  <dcterms:modified xsi:type="dcterms:W3CDTF">2013-04-03T19:11:43Z</dcterms:modified>
</cp:coreProperties>
</file>