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6F6F2-D6EA-466E-AAE2-A9D93AA8E4DC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D1AA2-CF7B-49C1-BD74-8E7608A37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C3460-0B5D-48B2-8AA3-56A502B71275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0B273-FE8D-4209-A762-761533493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89DB9-9977-44B9-AC0E-BB54C0F60BED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50257-6656-468F-8D96-42E607B3A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A5F00-5F5E-443C-8FB2-1A1B6EDDC871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E5238-B8C7-45E2-AAE8-04829186E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64D8C-7A72-4C59-AF28-85F87F79D2D7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92764-9B09-4705-BCB5-17CFFBB6C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7F0F0-C5B3-4663-B3F3-7F7B831E3E86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6A9CE-8F8F-408D-8892-4D638CDB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E690C-EB36-426A-BE3F-EC515D10E631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40E74-5999-4D9D-8DBB-199BB7FF7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816D7-5094-4C20-9F4E-1B2C15F15FE5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E942D-A3C2-4851-91D3-F51866BB7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D6FAE-7519-4C0D-B1BC-720283242996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FEE73-3259-4DD9-8454-A0675B5B0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269FE-7AD5-453C-8AB3-204D15F01F9A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F54D2-3CDC-4A07-A980-D81433ED2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DF089-02B8-4E0B-A761-457C8B3AD380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D4748-D36E-4405-9F1A-578363F4B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E513DF-ADE3-40B0-A6E2-6BA8D02FA31E}" type="datetimeFigureOut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41C1E4-4BFB-4D1B-8E10-077B578A4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" y="765175"/>
          <a:ext cx="9029700" cy="506095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VY_32_INOVACE_08_KŘIVÁ_A_PŘÍMÁ_ČÁRA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Křivá čára, křivka, přímá čára, přímka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13346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6265862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468313" y="1773238"/>
            <a:ext cx="820737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Prezentace je určena žákům 3. ročníku základní školy v oblasti Matematika a její aplikace. Cílem je rozpoznat křivou čáru – křivku a přímou čáru – přímku. Žák vyznačuje dle zadání na tabuli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o jaký druh čáry se jedná. Na konci prezentace si může vyzkoušet nakreslit fixou na tabuli obrázek z těchto čar.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smtClean="0"/>
              <a:t>Poznáš, které čáry jsou křivé (křivky) </a:t>
            </a:r>
            <a:r>
              <a:rPr lang="cs-CZ" sz="4000" smtClean="0">
                <a:latin typeface="Arial" charset="0"/>
              </a:rPr>
              <a:t>               </a:t>
            </a:r>
            <a:r>
              <a:rPr lang="cs-CZ" sz="4000" smtClean="0"/>
              <a:t>a které přímé (přímky)?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827088" y="1778000"/>
            <a:ext cx="3168650" cy="4619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Křivky  vyznač </a:t>
            </a:r>
            <a:r>
              <a:rPr lang="cs-CZ" sz="2400">
                <a:solidFill>
                  <a:srgbClr val="00B050"/>
                </a:solidFill>
                <a:latin typeface="Calibri" pitchFamily="34" charset="0"/>
              </a:rPr>
              <a:t>zeleně</a:t>
            </a:r>
            <a:r>
              <a:rPr lang="cs-CZ" sz="2400">
                <a:latin typeface="Calibri" pitchFamily="34" charset="0"/>
              </a:rPr>
              <a:t>. 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4787900" y="1778000"/>
            <a:ext cx="3178175" cy="4619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Přímky vyznač </a:t>
            </a:r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modře</a:t>
            </a:r>
            <a:r>
              <a:rPr lang="cs-CZ" sz="2400">
                <a:latin typeface="Calibri" pitchFamily="34" charset="0"/>
              </a:rPr>
              <a:t>. 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203575" y="3233738"/>
            <a:ext cx="3600450" cy="15113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95513" y="5661025"/>
            <a:ext cx="5113337" cy="7143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3851275" y="2924175"/>
            <a:ext cx="3825875" cy="2808288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524000" y="2924175"/>
            <a:ext cx="2457450" cy="2244725"/>
          </a:xfrm>
          <a:custGeom>
            <a:avLst/>
            <a:gdLst>
              <a:gd name="connsiteX0" fmla="*/ 439932 w 2456625"/>
              <a:gd name="connsiteY0" fmla="*/ 2243829 h 2243829"/>
              <a:gd name="connsiteX1" fmla="*/ 1103811 w 2456625"/>
              <a:gd name="connsiteY1" fmla="*/ 1392059 h 2243829"/>
              <a:gd name="connsiteX2" fmla="*/ 2456622 w 2456625"/>
              <a:gd name="connsiteY2" fmla="*/ 1554897 h 2243829"/>
              <a:gd name="connsiteX3" fmla="*/ 1116337 w 2456625"/>
              <a:gd name="connsiteY3" fmla="*/ 2118569 h 2243829"/>
              <a:gd name="connsiteX4" fmla="*/ 1521 w 2456625"/>
              <a:gd name="connsiteY4" fmla="*/ 164508 h 2243829"/>
              <a:gd name="connsiteX5" fmla="*/ 1354332 w 2456625"/>
              <a:gd name="connsiteY5" fmla="*/ 1003752 h 2243829"/>
              <a:gd name="connsiteX6" fmla="*/ 966025 w 2456625"/>
              <a:gd name="connsiteY6" fmla="*/ 114404 h 2243829"/>
              <a:gd name="connsiteX7" fmla="*/ 940973 w 2456625"/>
              <a:gd name="connsiteY7" fmla="*/ 39248 h 2243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56625" h="2243829">
                <a:moveTo>
                  <a:pt x="439932" y="2243829"/>
                </a:moveTo>
                <a:cubicBezTo>
                  <a:pt x="603814" y="1875355"/>
                  <a:pt x="767696" y="1506881"/>
                  <a:pt x="1103811" y="1392059"/>
                </a:cubicBezTo>
                <a:cubicBezTo>
                  <a:pt x="1439926" y="1277237"/>
                  <a:pt x="2454534" y="1433812"/>
                  <a:pt x="2456622" y="1554897"/>
                </a:cubicBezTo>
                <a:cubicBezTo>
                  <a:pt x="2458710" y="1675982"/>
                  <a:pt x="1525520" y="2350300"/>
                  <a:pt x="1116337" y="2118569"/>
                </a:cubicBezTo>
                <a:cubicBezTo>
                  <a:pt x="707154" y="1886838"/>
                  <a:pt x="-38145" y="350311"/>
                  <a:pt x="1521" y="164508"/>
                </a:cubicBezTo>
                <a:cubicBezTo>
                  <a:pt x="41187" y="-21295"/>
                  <a:pt x="1193581" y="1012103"/>
                  <a:pt x="1354332" y="1003752"/>
                </a:cubicBezTo>
                <a:cubicBezTo>
                  <a:pt x="1515083" y="995401"/>
                  <a:pt x="1034918" y="275154"/>
                  <a:pt x="966025" y="114404"/>
                </a:cubicBezTo>
                <a:cubicBezTo>
                  <a:pt x="897132" y="-46346"/>
                  <a:pt x="919052" y="-3549"/>
                  <a:pt x="940973" y="39248"/>
                </a:cubicBezTo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Poznáš, které čáry jsou křivky a které přímky?</a:t>
            </a:r>
            <a:endParaRPr lang="cs-CZ" dirty="0"/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827088" y="1778000"/>
            <a:ext cx="3168650" cy="4619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Křivky  vyznač </a:t>
            </a:r>
            <a:r>
              <a:rPr lang="cs-CZ" sz="2400">
                <a:solidFill>
                  <a:srgbClr val="00B050"/>
                </a:solidFill>
                <a:latin typeface="Calibri" pitchFamily="34" charset="0"/>
              </a:rPr>
              <a:t>zeleně</a:t>
            </a:r>
            <a:r>
              <a:rPr lang="cs-CZ" sz="2400">
                <a:latin typeface="Calibri" pitchFamily="34" charset="0"/>
              </a:rPr>
              <a:t>. 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4787900" y="1778000"/>
            <a:ext cx="3178175" cy="46196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Přímky vyznač </a:t>
            </a:r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modře</a:t>
            </a:r>
            <a:r>
              <a:rPr lang="cs-CZ" sz="2400">
                <a:latin typeface="Calibri" pitchFamily="34" charset="0"/>
              </a:rPr>
              <a:t>. 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203575" y="3233738"/>
            <a:ext cx="3600450" cy="1511300"/>
          </a:xfrm>
          <a:prstGeom prst="line">
            <a:avLst/>
          </a:prstGeom>
          <a:ln w="19050">
            <a:solidFill>
              <a:srgbClr val="0070C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95513" y="5661025"/>
            <a:ext cx="5113337" cy="71438"/>
          </a:xfrm>
          <a:prstGeom prst="line">
            <a:avLst/>
          </a:prstGeom>
          <a:ln w="19050">
            <a:solidFill>
              <a:srgbClr val="0070C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3851275" y="2924175"/>
            <a:ext cx="3825875" cy="2808288"/>
          </a:xfrm>
          <a:prstGeom prst="arc">
            <a:avLst/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524000" y="2924175"/>
            <a:ext cx="2457450" cy="2244725"/>
          </a:xfrm>
          <a:custGeom>
            <a:avLst/>
            <a:gdLst>
              <a:gd name="connsiteX0" fmla="*/ 439932 w 2456625"/>
              <a:gd name="connsiteY0" fmla="*/ 2243829 h 2243829"/>
              <a:gd name="connsiteX1" fmla="*/ 1103811 w 2456625"/>
              <a:gd name="connsiteY1" fmla="*/ 1392059 h 2243829"/>
              <a:gd name="connsiteX2" fmla="*/ 2456622 w 2456625"/>
              <a:gd name="connsiteY2" fmla="*/ 1554897 h 2243829"/>
              <a:gd name="connsiteX3" fmla="*/ 1116337 w 2456625"/>
              <a:gd name="connsiteY3" fmla="*/ 2118569 h 2243829"/>
              <a:gd name="connsiteX4" fmla="*/ 1521 w 2456625"/>
              <a:gd name="connsiteY4" fmla="*/ 164508 h 2243829"/>
              <a:gd name="connsiteX5" fmla="*/ 1354332 w 2456625"/>
              <a:gd name="connsiteY5" fmla="*/ 1003752 h 2243829"/>
              <a:gd name="connsiteX6" fmla="*/ 966025 w 2456625"/>
              <a:gd name="connsiteY6" fmla="*/ 114404 h 2243829"/>
              <a:gd name="connsiteX7" fmla="*/ 940973 w 2456625"/>
              <a:gd name="connsiteY7" fmla="*/ 39248 h 2243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56625" h="2243829">
                <a:moveTo>
                  <a:pt x="439932" y="2243829"/>
                </a:moveTo>
                <a:cubicBezTo>
                  <a:pt x="603814" y="1875355"/>
                  <a:pt x="767696" y="1506881"/>
                  <a:pt x="1103811" y="1392059"/>
                </a:cubicBezTo>
                <a:cubicBezTo>
                  <a:pt x="1439926" y="1277237"/>
                  <a:pt x="2454534" y="1433812"/>
                  <a:pt x="2456622" y="1554897"/>
                </a:cubicBezTo>
                <a:cubicBezTo>
                  <a:pt x="2458710" y="1675982"/>
                  <a:pt x="1525520" y="2350300"/>
                  <a:pt x="1116337" y="2118569"/>
                </a:cubicBezTo>
                <a:cubicBezTo>
                  <a:pt x="707154" y="1886838"/>
                  <a:pt x="-38145" y="350311"/>
                  <a:pt x="1521" y="164508"/>
                </a:cubicBezTo>
                <a:cubicBezTo>
                  <a:pt x="41187" y="-21295"/>
                  <a:pt x="1193581" y="1012103"/>
                  <a:pt x="1354332" y="1003752"/>
                </a:cubicBezTo>
                <a:cubicBezTo>
                  <a:pt x="1515083" y="995401"/>
                  <a:pt x="1034918" y="275154"/>
                  <a:pt x="966025" y="114404"/>
                </a:cubicBezTo>
                <a:cubicBezTo>
                  <a:pt x="897132" y="-46346"/>
                  <a:pt x="919052" y="-3549"/>
                  <a:pt x="940973" y="39248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smtClean="0"/>
              <a:t>Do levého rámečku nakresli fixou obrázek </a:t>
            </a:r>
            <a:r>
              <a:rPr lang="cs-CZ" sz="3600" smtClean="0">
                <a:latin typeface="Arial" charset="0"/>
              </a:rPr>
              <a:t>       </a:t>
            </a:r>
            <a:r>
              <a:rPr lang="cs-CZ" sz="3600" smtClean="0"/>
              <a:t>z křivek a do pravého rámečku z přímek.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2060575"/>
            <a:ext cx="3816350" cy="43211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59338" y="2060575"/>
            <a:ext cx="3816350" cy="43211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136</Words>
  <Application>Microsoft Office PowerPoint</Application>
  <PresentationFormat>On-screen Show (4:3)</PresentationFormat>
  <Paragraphs>28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systému Office</vt:lpstr>
      <vt:lpstr>Snímek 1</vt:lpstr>
      <vt:lpstr>ANOTACE</vt:lpstr>
      <vt:lpstr>Poznáš, které čáry jsou křivé (křivky)                a které přímé (přímky)?</vt:lpstr>
      <vt:lpstr>Poznáš, které čáry jsou křivky a které přímky?</vt:lpstr>
      <vt:lpstr>Do levého rámečku nakresli fixou obrázek        z křivek a do pravého rámečku z přímek.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 </dc:title>
  <dc:creator>pc</dc:creator>
  <cp:lastModifiedBy>DUM</cp:lastModifiedBy>
  <cp:revision>7</cp:revision>
  <dcterms:created xsi:type="dcterms:W3CDTF">2013-03-30T12:48:33Z</dcterms:created>
  <dcterms:modified xsi:type="dcterms:W3CDTF">2013-05-06T12:44:53Z</dcterms:modified>
</cp:coreProperties>
</file>