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2" r:id="rId3"/>
    <p:sldId id="263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374" autoAdjust="0"/>
  </p:normalViewPr>
  <p:slideViewPr>
    <p:cSldViewPr>
      <p:cViewPr>
        <p:scale>
          <a:sx n="64" d="100"/>
          <a:sy n="64" d="100"/>
        </p:scale>
        <p:origin x="-1344" y="-9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VY_32_INOVACE_01_TÉMA:Státy Evropy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VY_32_INOVACE_01_TÉMA:Státy Evropy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lh4.ggpht.com/JKfn-wsLNjen4gOdnGGxLBFn1eS-TGpIz0GHlw5tdhsemLa-8aSgAgZTvX-mTktzyGhQ=s95" TargetMode="External"/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0189136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využitelný pro práci na interaktivní tabuli</a:t>
            </a:r>
          </a:p>
          <a:p>
            <a:r>
              <a:rPr lang="cs-CZ" dirty="0"/>
              <a:t>Č</a:t>
            </a:r>
            <a:r>
              <a:rPr lang="cs-CZ" dirty="0" smtClean="0"/>
              <a:t>lověk a jeho svět - Místo, </a:t>
            </a:r>
            <a:r>
              <a:rPr lang="cs-CZ" smtClean="0"/>
              <a:t>kde </a:t>
            </a:r>
            <a:r>
              <a:rPr lang="cs-CZ" smtClean="0"/>
              <a:t>žijeme - Státy </a:t>
            </a:r>
            <a:r>
              <a:rPr lang="cs-CZ" dirty="0" smtClean="0"/>
              <a:t>Evropy </a:t>
            </a:r>
          </a:p>
          <a:p>
            <a:r>
              <a:rPr lang="cs-CZ" dirty="0" smtClean="0"/>
              <a:t>Určeno pro 5.ročník ZŠ - hodina vlastivědy</a:t>
            </a:r>
          </a:p>
          <a:p>
            <a:r>
              <a:rPr lang="cs-CZ" dirty="0" smtClean="0"/>
              <a:t>Žáci se seznamují se státy Evropy, orientují se na mapě /využívají zároveň mapu a učebnici/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51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604"/>
          <a:stretch/>
        </p:blipFill>
        <p:spPr>
          <a:xfrm>
            <a:off x="0" y="1"/>
            <a:ext cx="9144000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331640" y="347840"/>
            <a:ext cx="2290435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SEVERNÍ EVROPA - 1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2182" y="1072107"/>
            <a:ext cx="2324675" cy="40011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ZÁPADNÍ EVROPA - 2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9765" y="1700808"/>
            <a:ext cx="2995435" cy="40011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JIHOVÝCHODNÍ EVROPA - 4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76748" y="347840"/>
            <a:ext cx="1902509" cy="40011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JIŽNÍ EVROPA - 3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9804" y="2276872"/>
            <a:ext cx="2522485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VÝCHODNÍ EVROPA - 5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4587" y="872052"/>
            <a:ext cx="2299925" cy="40011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STŘEDNÍ EVROPA - 6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095" y="6457890"/>
            <a:ext cx="4742517" cy="40011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Dej státům správné číslo a řekni jejich název.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91559" y="1731586"/>
            <a:ext cx="975395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NORSKO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28002" y="1838812"/>
            <a:ext cx="301686" cy="369332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001" y="4510896"/>
            <a:ext cx="2675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Pracuj s učebnicí a mapou.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2393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 – adresa (URL)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www.google.cz</a:t>
            </a:r>
            <a:r>
              <a:rPr lang="cs-CZ" sz="2000" dirty="0" smtClean="0"/>
              <a:t> - </a:t>
            </a:r>
            <a:r>
              <a:rPr lang="cs-CZ" sz="2000" dirty="0" smtClean="0">
                <a:hlinkClick r:id="rId3"/>
              </a:rPr>
              <a:t>http</a:t>
            </a:r>
            <a:r>
              <a:rPr lang="cs-CZ" sz="2000">
                <a:hlinkClick r:id="rId3"/>
              </a:rPr>
              <a:t>://</a:t>
            </a:r>
            <a:r>
              <a:rPr lang="cs-CZ" sz="2000" smtClean="0">
                <a:hlinkClick r:id="rId3"/>
              </a:rPr>
              <a:t>lh4.ggpht.com/JKfn-wsLNjen4gOdnGGxLBFn1eS-TGpIz0GHlw5tdhsemLa-8aSgAgZTvX-mTktzyGhQ=s95</a:t>
            </a:r>
            <a:endParaRPr lang="cs-CZ" sz="2000" smtClean="0"/>
          </a:p>
          <a:p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291</TotalTime>
  <Words>116</Words>
  <Application>Microsoft Office PowerPoint</Application>
  <PresentationFormat>Předvádění na obrazovce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Prezentace aplikace PowerPoint</vt:lpstr>
      <vt:lpstr>Použité zdroje – adresa (URL)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User</cp:lastModifiedBy>
  <cp:revision>44</cp:revision>
  <dcterms:created xsi:type="dcterms:W3CDTF">2011-06-20T10:40:08Z</dcterms:created>
  <dcterms:modified xsi:type="dcterms:W3CDTF">2013-05-06T13:25:46Z</dcterms:modified>
</cp:coreProperties>
</file>