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1" r:id="rId2"/>
    <p:sldId id="262" r:id="rId3"/>
    <p:sldId id="257" r:id="rId4"/>
    <p:sldId id="260" r:id="rId5"/>
    <p:sldId id="263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349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202CB-88FA-4951-B90C-7242BB70F59A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E921C9-0B7E-459E-907D-65BD53BB95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1364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921C9-0B7E-459E-907D-65BD53BB95E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6409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B44BC-0854-4304-92A0-C705F8853689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47CA4-D4BA-415B-861F-89C05AE22F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7197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B44BC-0854-4304-92A0-C705F8853689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47CA4-D4BA-415B-861F-89C05AE22F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943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B44BC-0854-4304-92A0-C705F8853689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47CA4-D4BA-415B-861F-89C05AE22F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1360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B44BC-0854-4304-92A0-C705F8853689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47CA4-D4BA-415B-861F-89C05AE22F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4179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B44BC-0854-4304-92A0-C705F8853689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47CA4-D4BA-415B-861F-89C05AE22F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2861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B44BC-0854-4304-92A0-C705F8853689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47CA4-D4BA-415B-861F-89C05AE22F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7239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B44BC-0854-4304-92A0-C705F8853689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47CA4-D4BA-415B-861F-89C05AE22F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3694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B44BC-0854-4304-92A0-C705F8853689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47CA4-D4BA-415B-861F-89C05AE22F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4621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B44BC-0854-4304-92A0-C705F8853689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47CA4-D4BA-415B-861F-89C05AE22F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9857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B44BC-0854-4304-92A0-C705F8853689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47CA4-D4BA-415B-861F-89C05AE22F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350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B44BC-0854-4304-92A0-C705F8853689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47CA4-D4BA-415B-861F-89C05AE22F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3844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B44BC-0854-4304-92A0-C705F8853689}" type="datetimeFigureOut">
              <a:rPr lang="cs-CZ" smtClean="0"/>
              <a:t>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47CA4-D4BA-415B-861F-89C05AE22F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3039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10" Type="http://schemas.openxmlformats.org/officeDocument/2006/relationships/image" Target="../media/image9.wmf"/><Relationship Id="rId4" Type="http://schemas.openxmlformats.org/officeDocument/2006/relationships/image" Target="../media/image3.wmf"/><Relationship Id="rId9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0687978"/>
              </p:ext>
            </p:extLst>
          </p:nvPr>
        </p:nvGraphicFramePr>
        <p:xfrm>
          <a:off x="114300" y="764704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Zbyněk Jícha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Sudé a liché číslo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VY_32_INOVACE_10_SUDÉ_A_LICHÉ_ČÍSLO_OPAKOVÁNÍ_01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Matematika a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její aplikace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. a 5.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CZ.1.07/1.4.00/21.0697</a:t>
                      </a:r>
                      <a:endParaRPr lang="cs-CZ" dirty="0" smtClean="0"/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1. 10. 2012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Sudé číslo, liché číslo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9115966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772816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Prezentace je určena žákům 3</a:t>
            </a:r>
            <a:r>
              <a:rPr lang="cs-CZ" sz="2400" dirty="0" smtClean="0"/>
              <a:t>. a 5. </a:t>
            </a:r>
            <a:r>
              <a:rPr lang="cs-CZ" sz="2400" dirty="0" smtClean="0"/>
              <a:t>ročníku základní školy v oblasti Matematika a její aplikace. Cílem je umět poznat rozdíl mezi lichým a sudým číslem, umět vybrat čísla od nejmenšího k největšímu.</a:t>
            </a:r>
          </a:p>
        </p:txBody>
      </p:sp>
    </p:spTree>
    <p:extLst>
      <p:ext uri="{BB962C8B-B14F-4D97-AF65-F5344CB8AC3E}">
        <p14:creationId xmlns:p14="http://schemas.microsoft.com/office/powerpoint/2010/main" val="2498063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lačítko akce: Vlastní 16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2721502" y="2060848"/>
            <a:ext cx="698370" cy="6648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42</a:t>
            </a: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Klikni pouze na všechna sudá čísla</a:t>
            </a:r>
            <a:endParaRPr lang="cs-CZ" dirty="0"/>
          </a:p>
        </p:txBody>
      </p:sp>
      <p:sp>
        <p:nvSpPr>
          <p:cNvPr id="20" name="Tlačítko akce: Vlastní 19">
            <a:hlinkClick r:id="" action="ppaction://noaction" highlightClick="1">
              <a:snd r:embed="rId3" name="laser.wav"/>
            </a:hlinkClick>
          </p:cNvPr>
          <p:cNvSpPr/>
          <p:nvPr/>
        </p:nvSpPr>
        <p:spPr>
          <a:xfrm>
            <a:off x="3420072" y="2996952"/>
            <a:ext cx="698370" cy="6648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13</a:t>
            </a:r>
            <a:endParaRPr lang="cs-CZ" sz="3200" dirty="0"/>
          </a:p>
        </p:txBody>
      </p:sp>
      <p:sp>
        <p:nvSpPr>
          <p:cNvPr id="21" name="Tlačítko akce: Vlastní 20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7104012" y="2060848"/>
            <a:ext cx="698370" cy="6648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84</a:t>
            </a:r>
            <a:endParaRPr lang="cs-CZ" sz="3200" dirty="0"/>
          </a:p>
        </p:txBody>
      </p:sp>
      <p:sp>
        <p:nvSpPr>
          <p:cNvPr id="22" name="Tlačítko akce: Vlastní 21">
            <a:hlinkClick r:id="" action="ppaction://noaction" highlightClick="1">
              <a:snd r:embed="rId3" name="laser.wav"/>
            </a:hlinkClick>
          </p:cNvPr>
          <p:cNvSpPr/>
          <p:nvPr/>
        </p:nvSpPr>
        <p:spPr>
          <a:xfrm>
            <a:off x="7164288" y="4309864"/>
            <a:ext cx="698370" cy="6648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71</a:t>
            </a:r>
            <a:endParaRPr lang="cs-CZ" sz="3200" dirty="0"/>
          </a:p>
        </p:txBody>
      </p:sp>
      <p:sp>
        <p:nvSpPr>
          <p:cNvPr id="23" name="Tlačítko akce: Vlastní 22">
            <a:hlinkClick r:id="" action="ppaction://noaction" highlightClick="1">
              <a:snd r:embed="rId3" name="laser.wav"/>
            </a:hlinkClick>
          </p:cNvPr>
          <p:cNvSpPr/>
          <p:nvPr/>
        </p:nvSpPr>
        <p:spPr>
          <a:xfrm>
            <a:off x="2555776" y="4068807"/>
            <a:ext cx="698370" cy="6648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75</a:t>
            </a:r>
            <a:endParaRPr lang="cs-CZ" sz="3200" dirty="0"/>
          </a:p>
        </p:txBody>
      </p:sp>
      <p:sp>
        <p:nvSpPr>
          <p:cNvPr id="24" name="Tlačítko akce: Vlastní 23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5342378" y="1880828"/>
            <a:ext cx="698370" cy="6648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46</a:t>
            </a:r>
            <a:endParaRPr lang="cs-CZ" sz="3200" dirty="0"/>
          </a:p>
        </p:txBody>
      </p:sp>
      <p:sp>
        <p:nvSpPr>
          <p:cNvPr id="25" name="Tlačítko akce: Vlastní 24">
            <a:hlinkClick r:id="" action="ppaction://noaction" highlightClick="1">
              <a:snd r:embed="rId3" name="laser.wav"/>
            </a:hlinkClick>
          </p:cNvPr>
          <p:cNvSpPr/>
          <p:nvPr/>
        </p:nvSpPr>
        <p:spPr>
          <a:xfrm>
            <a:off x="971600" y="3456043"/>
            <a:ext cx="698370" cy="6648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/>
              <a:t>3</a:t>
            </a:r>
          </a:p>
        </p:txBody>
      </p:sp>
      <p:sp>
        <p:nvSpPr>
          <p:cNvPr id="26" name="Tlačítko akce: Vlastní 25">
            <a:hlinkClick r:id="" action="ppaction://noaction" highlightClick="1">
              <a:snd r:embed="rId3" name="laser.wav"/>
            </a:hlinkClick>
          </p:cNvPr>
          <p:cNvSpPr/>
          <p:nvPr/>
        </p:nvSpPr>
        <p:spPr>
          <a:xfrm>
            <a:off x="4644008" y="2795228"/>
            <a:ext cx="698370" cy="6648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57</a:t>
            </a:r>
            <a:endParaRPr lang="cs-CZ" sz="3200" dirty="0"/>
          </a:p>
        </p:txBody>
      </p:sp>
      <p:sp>
        <p:nvSpPr>
          <p:cNvPr id="27" name="Tlačítko akce: Vlastní 26">
            <a:hlinkClick r:id="" action="ppaction://noaction" highlightClick="1">
              <a:snd r:embed="rId3" name="laser.wav"/>
            </a:hlinkClick>
          </p:cNvPr>
          <p:cNvSpPr/>
          <p:nvPr/>
        </p:nvSpPr>
        <p:spPr>
          <a:xfrm>
            <a:off x="4108526" y="4413803"/>
            <a:ext cx="698370" cy="6648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95</a:t>
            </a:r>
            <a:endParaRPr lang="cs-CZ" sz="3200" dirty="0"/>
          </a:p>
        </p:txBody>
      </p:sp>
      <p:sp>
        <p:nvSpPr>
          <p:cNvPr id="28" name="Tlačítko akce: Vlastní 27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5508104" y="4413803"/>
            <a:ext cx="698370" cy="6648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24</a:t>
            </a:r>
            <a:endParaRPr lang="cs-CZ" sz="3200" dirty="0"/>
          </a:p>
        </p:txBody>
      </p:sp>
      <p:sp>
        <p:nvSpPr>
          <p:cNvPr id="29" name="Tlačítko akce: Vlastní 28">
            <a:hlinkClick r:id="" action="ppaction://noaction" highlightClick="1">
              <a:snd r:embed="rId3" name="laser.wav"/>
            </a:hlinkClick>
          </p:cNvPr>
          <p:cNvSpPr/>
          <p:nvPr/>
        </p:nvSpPr>
        <p:spPr>
          <a:xfrm>
            <a:off x="6012160" y="2878088"/>
            <a:ext cx="698370" cy="6648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69</a:t>
            </a:r>
            <a:endParaRPr lang="cs-CZ" sz="3200" dirty="0"/>
          </a:p>
        </p:txBody>
      </p:sp>
      <p:sp>
        <p:nvSpPr>
          <p:cNvPr id="30" name="Tlačítko akce: Vlastní 29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1320785" y="5229200"/>
            <a:ext cx="698370" cy="6648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36</a:t>
            </a:r>
            <a:endParaRPr lang="cs-CZ" sz="3200" dirty="0"/>
          </a:p>
        </p:txBody>
      </p:sp>
      <p:sp>
        <p:nvSpPr>
          <p:cNvPr id="31" name="Tlačítko akce: Vlastní 30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6670331" y="5229200"/>
            <a:ext cx="698370" cy="6648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68</a:t>
            </a:r>
            <a:endParaRPr lang="cs-CZ" sz="3200" dirty="0"/>
          </a:p>
        </p:txBody>
      </p:sp>
      <p:sp>
        <p:nvSpPr>
          <p:cNvPr id="32" name="Tlačítko akce: Vlastní 31">
            <a:hlinkClick r:id="" action="ppaction://noaction" highlightClick="1">
              <a:snd r:embed="rId3" name="laser.wav"/>
            </a:hlinkClick>
          </p:cNvPr>
          <p:cNvSpPr/>
          <p:nvPr/>
        </p:nvSpPr>
        <p:spPr>
          <a:xfrm>
            <a:off x="3207940" y="5041862"/>
            <a:ext cx="698370" cy="6648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23</a:t>
            </a:r>
            <a:endParaRPr lang="cs-CZ" sz="3200" dirty="0"/>
          </a:p>
        </p:txBody>
      </p:sp>
      <p:sp>
        <p:nvSpPr>
          <p:cNvPr id="33" name="Tlačítko akce: Vlastní 32">
            <a:hlinkClick r:id="" action="ppaction://noaction" highlightClick="1">
              <a:snd r:embed="rId3" name="laser.wav"/>
            </a:hlinkClick>
          </p:cNvPr>
          <p:cNvSpPr/>
          <p:nvPr/>
        </p:nvSpPr>
        <p:spPr>
          <a:xfrm>
            <a:off x="4821183" y="5445224"/>
            <a:ext cx="698370" cy="66484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55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6165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800" dirty="0" smtClean="0"/>
              <a:t>Klikni nejprve na všechna sudá čísla od nejmenšího a pak na lichá čísla, také od nejmenšího po největší.</a:t>
            </a:r>
            <a:endParaRPr lang="cs-CZ" sz="2800" dirty="0"/>
          </a:p>
        </p:txBody>
      </p:sp>
      <p:pic>
        <p:nvPicPr>
          <p:cNvPr id="1026" name="Picture 2" descr="C:\Users\pc\AppData\Local\Microsoft\Windows\Temporary Internet Files\Content.IE5\H11MFUXZ\MC9003361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08776"/>
            <a:ext cx="1590478" cy="2071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YZIYM9BQ\MC90030549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847989"/>
            <a:ext cx="1537106" cy="179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\AppData\Local\Microsoft\Windows\Temporary Internet Files\Content.IE5\YZIYM9BQ\MC90035409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749" y="4149080"/>
            <a:ext cx="2638481" cy="2108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\AppData\Local\Microsoft\Windows\Temporary Internet Files\Content.IE5\YZIYM9BQ\MC90034318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710" y="1845492"/>
            <a:ext cx="2120929" cy="193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\AppData\Local\Microsoft\Windows\Temporary Internet Files\Content.IE5\H11MFUXZ\MC90038316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821928"/>
            <a:ext cx="852221" cy="1845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\AppData\Local\Microsoft\Windows\Temporary Internet Files\Content.IE5\YZIYM9BQ\MC90021526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804" y="3833410"/>
            <a:ext cx="1044166" cy="2636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c\AppData\Local\Microsoft\Windows\Temporary Internet Files\Content.IE5\YZIYM9BQ\MC90035405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614" y="3721628"/>
            <a:ext cx="1904246" cy="2710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c\AppData\Local\Microsoft\Windows\Temporary Internet Files\Content.IE5\YZIYM9BQ\MC900234342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025402" y="4832136"/>
            <a:ext cx="2212530" cy="638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750148" y="15567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</a:t>
            </a:r>
            <a:endParaRPr lang="cs-CZ" sz="2800" dirty="0"/>
          </a:p>
        </p:txBody>
      </p:sp>
      <p:sp>
        <p:nvSpPr>
          <p:cNvPr id="12" name="Obdélník 11"/>
          <p:cNvSpPr/>
          <p:nvPr/>
        </p:nvSpPr>
        <p:spPr>
          <a:xfrm>
            <a:off x="1625099" y="15567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5</a:t>
            </a:r>
            <a:endParaRPr lang="cs-CZ" sz="2800" dirty="0"/>
          </a:p>
        </p:txBody>
      </p:sp>
      <p:sp>
        <p:nvSpPr>
          <p:cNvPr id="13" name="Obdélník 12"/>
          <p:cNvSpPr/>
          <p:nvPr/>
        </p:nvSpPr>
        <p:spPr>
          <a:xfrm>
            <a:off x="2500050" y="15567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9</a:t>
            </a:r>
            <a:endParaRPr lang="cs-CZ" sz="2800" dirty="0"/>
          </a:p>
        </p:txBody>
      </p:sp>
      <p:sp>
        <p:nvSpPr>
          <p:cNvPr id="14" name="Obdélník 13"/>
          <p:cNvSpPr/>
          <p:nvPr/>
        </p:nvSpPr>
        <p:spPr>
          <a:xfrm>
            <a:off x="5124901" y="237403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39</a:t>
            </a:r>
            <a:endParaRPr lang="cs-CZ" sz="2800" dirty="0"/>
          </a:p>
        </p:txBody>
      </p:sp>
      <p:sp>
        <p:nvSpPr>
          <p:cNvPr id="15" name="Obdélník 14"/>
          <p:cNvSpPr/>
          <p:nvPr/>
        </p:nvSpPr>
        <p:spPr>
          <a:xfrm>
            <a:off x="5999852" y="237403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41</a:t>
            </a:r>
            <a:endParaRPr lang="cs-CZ" sz="2800" dirty="0"/>
          </a:p>
        </p:txBody>
      </p:sp>
      <p:sp>
        <p:nvSpPr>
          <p:cNvPr id="16" name="Obdélník 15"/>
          <p:cNvSpPr/>
          <p:nvPr/>
        </p:nvSpPr>
        <p:spPr>
          <a:xfrm>
            <a:off x="6874804" y="237403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16</a:t>
            </a:r>
            <a:endParaRPr lang="cs-CZ" sz="2800" dirty="0"/>
          </a:p>
        </p:txBody>
      </p:sp>
      <p:sp>
        <p:nvSpPr>
          <p:cNvPr id="17" name="Obdélník 16"/>
          <p:cNvSpPr/>
          <p:nvPr/>
        </p:nvSpPr>
        <p:spPr>
          <a:xfrm>
            <a:off x="6874805" y="15567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15</a:t>
            </a:r>
            <a:endParaRPr lang="cs-CZ" sz="2800" dirty="0"/>
          </a:p>
        </p:txBody>
      </p:sp>
      <p:sp>
        <p:nvSpPr>
          <p:cNvPr id="18" name="Obdélník 17"/>
          <p:cNvSpPr/>
          <p:nvPr/>
        </p:nvSpPr>
        <p:spPr>
          <a:xfrm>
            <a:off x="5999853" y="15567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13</a:t>
            </a:r>
            <a:endParaRPr lang="cs-CZ" sz="2800" dirty="0"/>
          </a:p>
        </p:txBody>
      </p:sp>
      <p:sp>
        <p:nvSpPr>
          <p:cNvPr id="19" name="Obdélník 18"/>
          <p:cNvSpPr/>
          <p:nvPr/>
        </p:nvSpPr>
        <p:spPr>
          <a:xfrm>
            <a:off x="5124902" y="15567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10</a:t>
            </a:r>
            <a:endParaRPr lang="cs-CZ" sz="2800" dirty="0"/>
          </a:p>
        </p:txBody>
      </p:sp>
      <p:sp>
        <p:nvSpPr>
          <p:cNvPr id="20" name="Obdélník 19"/>
          <p:cNvSpPr/>
          <p:nvPr/>
        </p:nvSpPr>
        <p:spPr>
          <a:xfrm>
            <a:off x="4249951" y="15567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/>
              <a:t>2</a:t>
            </a:r>
            <a:r>
              <a:rPr lang="cs-CZ" sz="2800" smtClean="0"/>
              <a:t>5</a:t>
            </a:r>
            <a:endParaRPr lang="cs-CZ" sz="2800" dirty="0"/>
          </a:p>
        </p:txBody>
      </p:sp>
      <p:sp>
        <p:nvSpPr>
          <p:cNvPr id="21" name="Obdélník 20"/>
          <p:cNvSpPr/>
          <p:nvPr/>
        </p:nvSpPr>
        <p:spPr>
          <a:xfrm>
            <a:off x="3375000" y="15567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23</a:t>
            </a:r>
            <a:endParaRPr lang="cs-CZ" sz="2800" dirty="0"/>
          </a:p>
        </p:txBody>
      </p:sp>
      <p:sp>
        <p:nvSpPr>
          <p:cNvPr id="22" name="Obdélník 21"/>
          <p:cNvSpPr/>
          <p:nvPr/>
        </p:nvSpPr>
        <p:spPr>
          <a:xfrm>
            <a:off x="2500049" y="237403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35</a:t>
            </a:r>
            <a:endParaRPr lang="cs-CZ" sz="2800" dirty="0"/>
          </a:p>
        </p:txBody>
      </p:sp>
      <p:sp>
        <p:nvSpPr>
          <p:cNvPr id="23" name="Obdélník 22"/>
          <p:cNvSpPr/>
          <p:nvPr/>
        </p:nvSpPr>
        <p:spPr>
          <a:xfrm>
            <a:off x="1625099" y="237403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33</a:t>
            </a:r>
            <a:endParaRPr lang="cs-CZ" sz="2800" dirty="0"/>
          </a:p>
        </p:txBody>
      </p:sp>
      <p:sp>
        <p:nvSpPr>
          <p:cNvPr id="24" name="Obdélník 23"/>
          <p:cNvSpPr/>
          <p:nvPr/>
        </p:nvSpPr>
        <p:spPr>
          <a:xfrm>
            <a:off x="744664" y="237403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31</a:t>
            </a:r>
            <a:endParaRPr lang="cs-CZ" sz="2800" dirty="0"/>
          </a:p>
        </p:txBody>
      </p:sp>
      <p:sp>
        <p:nvSpPr>
          <p:cNvPr id="25" name="Obdélník 24"/>
          <p:cNvSpPr/>
          <p:nvPr/>
        </p:nvSpPr>
        <p:spPr>
          <a:xfrm>
            <a:off x="3375001" y="237403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4</a:t>
            </a:r>
            <a:endParaRPr lang="cs-CZ" sz="2800" dirty="0"/>
          </a:p>
        </p:txBody>
      </p:sp>
      <p:sp>
        <p:nvSpPr>
          <p:cNvPr id="26" name="Obdélník 25"/>
          <p:cNvSpPr/>
          <p:nvPr/>
        </p:nvSpPr>
        <p:spPr>
          <a:xfrm>
            <a:off x="4249950" y="237403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37</a:t>
            </a:r>
            <a:endParaRPr lang="cs-CZ" sz="2800" dirty="0"/>
          </a:p>
        </p:txBody>
      </p:sp>
      <p:sp>
        <p:nvSpPr>
          <p:cNvPr id="27" name="Obdélník 26"/>
          <p:cNvSpPr/>
          <p:nvPr/>
        </p:nvSpPr>
        <p:spPr>
          <a:xfrm>
            <a:off x="750150" y="316267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45</a:t>
            </a:r>
            <a:endParaRPr lang="cs-CZ" sz="2800" dirty="0"/>
          </a:p>
        </p:txBody>
      </p:sp>
      <p:sp>
        <p:nvSpPr>
          <p:cNvPr id="28" name="Obdélník 27"/>
          <p:cNvSpPr/>
          <p:nvPr/>
        </p:nvSpPr>
        <p:spPr>
          <a:xfrm>
            <a:off x="1625101" y="316267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20</a:t>
            </a:r>
            <a:endParaRPr lang="cs-CZ" sz="2800" dirty="0"/>
          </a:p>
        </p:txBody>
      </p:sp>
      <p:sp>
        <p:nvSpPr>
          <p:cNvPr id="29" name="Obdélník 28"/>
          <p:cNvSpPr/>
          <p:nvPr/>
        </p:nvSpPr>
        <p:spPr>
          <a:xfrm>
            <a:off x="2500052" y="316267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47</a:t>
            </a:r>
            <a:endParaRPr lang="cs-CZ" sz="2800" dirty="0"/>
          </a:p>
        </p:txBody>
      </p:sp>
      <p:sp>
        <p:nvSpPr>
          <p:cNvPr id="30" name="Obdélník 29"/>
          <p:cNvSpPr/>
          <p:nvPr/>
        </p:nvSpPr>
        <p:spPr>
          <a:xfrm>
            <a:off x="5124903" y="397991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65</a:t>
            </a:r>
            <a:endParaRPr lang="cs-CZ" sz="2800" dirty="0"/>
          </a:p>
        </p:txBody>
      </p:sp>
      <p:sp>
        <p:nvSpPr>
          <p:cNvPr id="31" name="Obdélník 30"/>
          <p:cNvSpPr/>
          <p:nvPr/>
        </p:nvSpPr>
        <p:spPr>
          <a:xfrm>
            <a:off x="5999854" y="397991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30</a:t>
            </a:r>
            <a:endParaRPr lang="cs-CZ" sz="2800" dirty="0"/>
          </a:p>
        </p:txBody>
      </p:sp>
      <p:sp>
        <p:nvSpPr>
          <p:cNvPr id="32" name="Obdélník 31"/>
          <p:cNvSpPr/>
          <p:nvPr/>
        </p:nvSpPr>
        <p:spPr>
          <a:xfrm>
            <a:off x="6874806" y="397991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67</a:t>
            </a:r>
            <a:endParaRPr lang="cs-CZ" sz="2800" dirty="0"/>
          </a:p>
        </p:txBody>
      </p:sp>
      <p:sp>
        <p:nvSpPr>
          <p:cNvPr id="33" name="Obdélník 32"/>
          <p:cNvSpPr/>
          <p:nvPr/>
        </p:nvSpPr>
        <p:spPr>
          <a:xfrm>
            <a:off x="6874807" y="316267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55</a:t>
            </a:r>
            <a:endParaRPr lang="cs-CZ" sz="2800" dirty="0"/>
          </a:p>
        </p:txBody>
      </p:sp>
      <p:sp>
        <p:nvSpPr>
          <p:cNvPr id="34" name="Obdélník 33"/>
          <p:cNvSpPr/>
          <p:nvPr/>
        </p:nvSpPr>
        <p:spPr>
          <a:xfrm>
            <a:off x="5999855" y="316267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53</a:t>
            </a:r>
            <a:endParaRPr lang="cs-CZ" sz="2800" dirty="0"/>
          </a:p>
        </p:txBody>
      </p:sp>
      <p:sp>
        <p:nvSpPr>
          <p:cNvPr id="35" name="Obdélník 34"/>
          <p:cNvSpPr/>
          <p:nvPr/>
        </p:nvSpPr>
        <p:spPr>
          <a:xfrm>
            <a:off x="5124904" y="316267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24</a:t>
            </a:r>
            <a:endParaRPr lang="cs-CZ" sz="2800" dirty="0"/>
          </a:p>
        </p:txBody>
      </p:sp>
      <p:sp>
        <p:nvSpPr>
          <p:cNvPr id="36" name="Obdélník 35"/>
          <p:cNvSpPr/>
          <p:nvPr/>
        </p:nvSpPr>
        <p:spPr>
          <a:xfrm>
            <a:off x="4249953" y="316267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51</a:t>
            </a:r>
            <a:endParaRPr lang="cs-CZ" sz="2800" dirty="0"/>
          </a:p>
        </p:txBody>
      </p:sp>
      <p:sp>
        <p:nvSpPr>
          <p:cNvPr id="37" name="Obdélník 36"/>
          <p:cNvSpPr/>
          <p:nvPr/>
        </p:nvSpPr>
        <p:spPr>
          <a:xfrm>
            <a:off x="3375002" y="316267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49</a:t>
            </a:r>
            <a:endParaRPr lang="cs-CZ" sz="2800" dirty="0"/>
          </a:p>
        </p:txBody>
      </p:sp>
      <p:sp>
        <p:nvSpPr>
          <p:cNvPr id="38" name="Obdélník 37"/>
          <p:cNvSpPr/>
          <p:nvPr/>
        </p:nvSpPr>
        <p:spPr>
          <a:xfrm>
            <a:off x="2500051" y="397991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28</a:t>
            </a:r>
            <a:endParaRPr lang="cs-CZ" sz="2800" dirty="0"/>
          </a:p>
        </p:txBody>
      </p:sp>
      <p:sp>
        <p:nvSpPr>
          <p:cNvPr id="39" name="Obdélník 38"/>
          <p:cNvSpPr/>
          <p:nvPr/>
        </p:nvSpPr>
        <p:spPr>
          <a:xfrm>
            <a:off x="1625101" y="397991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61</a:t>
            </a:r>
            <a:endParaRPr lang="cs-CZ" sz="2800" dirty="0"/>
          </a:p>
        </p:txBody>
      </p:sp>
      <p:sp>
        <p:nvSpPr>
          <p:cNvPr id="40" name="Obdélník 39"/>
          <p:cNvSpPr/>
          <p:nvPr/>
        </p:nvSpPr>
        <p:spPr>
          <a:xfrm>
            <a:off x="744666" y="397991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59</a:t>
            </a:r>
            <a:endParaRPr lang="cs-CZ" sz="2800" dirty="0"/>
          </a:p>
        </p:txBody>
      </p:sp>
      <p:sp>
        <p:nvSpPr>
          <p:cNvPr id="41" name="Obdélník 40"/>
          <p:cNvSpPr/>
          <p:nvPr/>
        </p:nvSpPr>
        <p:spPr>
          <a:xfrm>
            <a:off x="3375003" y="397991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63</a:t>
            </a:r>
            <a:endParaRPr lang="cs-CZ" sz="2800" dirty="0"/>
          </a:p>
        </p:txBody>
      </p:sp>
      <p:sp>
        <p:nvSpPr>
          <p:cNvPr id="42" name="Obdélník 41"/>
          <p:cNvSpPr/>
          <p:nvPr/>
        </p:nvSpPr>
        <p:spPr>
          <a:xfrm>
            <a:off x="4249952" y="397991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12</a:t>
            </a:r>
            <a:endParaRPr lang="cs-CZ" sz="2800" dirty="0"/>
          </a:p>
        </p:txBody>
      </p:sp>
      <p:sp>
        <p:nvSpPr>
          <p:cNvPr id="43" name="Obdélník 42"/>
          <p:cNvSpPr/>
          <p:nvPr/>
        </p:nvSpPr>
        <p:spPr>
          <a:xfrm>
            <a:off x="7739502" y="237403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43</a:t>
            </a:r>
            <a:endParaRPr lang="cs-CZ" sz="2800" dirty="0"/>
          </a:p>
        </p:txBody>
      </p:sp>
      <p:sp>
        <p:nvSpPr>
          <p:cNvPr id="44" name="Obdélník 43"/>
          <p:cNvSpPr/>
          <p:nvPr/>
        </p:nvSpPr>
        <p:spPr>
          <a:xfrm>
            <a:off x="7739503" y="15567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27</a:t>
            </a:r>
            <a:endParaRPr lang="cs-CZ" sz="2800" dirty="0"/>
          </a:p>
        </p:txBody>
      </p:sp>
      <p:sp>
        <p:nvSpPr>
          <p:cNvPr id="45" name="Obdélník 44"/>
          <p:cNvSpPr/>
          <p:nvPr/>
        </p:nvSpPr>
        <p:spPr>
          <a:xfrm>
            <a:off x="7739500" y="397991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32</a:t>
            </a:r>
            <a:endParaRPr lang="cs-CZ" sz="2800" dirty="0"/>
          </a:p>
        </p:txBody>
      </p:sp>
      <p:sp>
        <p:nvSpPr>
          <p:cNvPr id="46" name="Obdélník 45"/>
          <p:cNvSpPr/>
          <p:nvPr/>
        </p:nvSpPr>
        <p:spPr>
          <a:xfrm>
            <a:off x="7739501" y="316267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57</a:t>
            </a:r>
            <a:endParaRPr lang="cs-CZ" sz="2800" dirty="0"/>
          </a:p>
        </p:txBody>
      </p:sp>
      <p:sp>
        <p:nvSpPr>
          <p:cNvPr id="47" name="Obdélník 46"/>
          <p:cNvSpPr/>
          <p:nvPr/>
        </p:nvSpPr>
        <p:spPr>
          <a:xfrm>
            <a:off x="5124900" y="479715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46</a:t>
            </a:r>
            <a:endParaRPr lang="cs-CZ" sz="2800" dirty="0"/>
          </a:p>
        </p:txBody>
      </p:sp>
      <p:sp>
        <p:nvSpPr>
          <p:cNvPr id="48" name="Obdélník 47"/>
          <p:cNvSpPr/>
          <p:nvPr/>
        </p:nvSpPr>
        <p:spPr>
          <a:xfrm>
            <a:off x="5999851" y="479715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48</a:t>
            </a:r>
            <a:endParaRPr lang="cs-CZ" sz="2800" dirty="0"/>
          </a:p>
        </p:txBody>
      </p:sp>
      <p:sp>
        <p:nvSpPr>
          <p:cNvPr id="49" name="Obdélník 48"/>
          <p:cNvSpPr/>
          <p:nvPr/>
        </p:nvSpPr>
        <p:spPr>
          <a:xfrm>
            <a:off x="6874803" y="479715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75</a:t>
            </a:r>
            <a:endParaRPr lang="cs-CZ" sz="2800" dirty="0"/>
          </a:p>
        </p:txBody>
      </p:sp>
      <p:sp>
        <p:nvSpPr>
          <p:cNvPr id="50" name="Obdélník 49"/>
          <p:cNvSpPr/>
          <p:nvPr/>
        </p:nvSpPr>
        <p:spPr>
          <a:xfrm>
            <a:off x="2500048" y="479715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71</a:t>
            </a:r>
            <a:endParaRPr lang="cs-CZ" sz="2800" dirty="0"/>
          </a:p>
        </p:txBody>
      </p:sp>
      <p:sp>
        <p:nvSpPr>
          <p:cNvPr id="51" name="Obdélník 50"/>
          <p:cNvSpPr/>
          <p:nvPr/>
        </p:nvSpPr>
        <p:spPr>
          <a:xfrm>
            <a:off x="1625098" y="479715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36</a:t>
            </a:r>
            <a:endParaRPr lang="cs-CZ" sz="2800" dirty="0"/>
          </a:p>
        </p:txBody>
      </p:sp>
      <p:sp>
        <p:nvSpPr>
          <p:cNvPr id="52" name="Obdélník 51"/>
          <p:cNvSpPr/>
          <p:nvPr/>
        </p:nvSpPr>
        <p:spPr>
          <a:xfrm>
            <a:off x="744663" y="479715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69</a:t>
            </a:r>
            <a:endParaRPr lang="cs-CZ" sz="2800" dirty="0"/>
          </a:p>
        </p:txBody>
      </p:sp>
      <p:sp>
        <p:nvSpPr>
          <p:cNvPr id="53" name="Obdélník 52"/>
          <p:cNvSpPr/>
          <p:nvPr/>
        </p:nvSpPr>
        <p:spPr>
          <a:xfrm>
            <a:off x="3375000" y="479715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42</a:t>
            </a:r>
            <a:endParaRPr lang="cs-CZ" sz="2800" dirty="0"/>
          </a:p>
        </p:txBody>
      </p:sp>
      <p:sp>
        <p:nvSpPr>
          <p:cNvPr id="54" name="Obdélník 53"/>
          <p:cNvSpPr/>
          <p:nvPr/>
        </p:nvSpPr>
        <p:spPr>
          <a:xfrm>
            <a:off x="4249949" y="479715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73</a:t>
            </a:r>
            <a:endParaRPr lang="cs-CZ" sz="2800" dirty="0"/>
          </a:p>
        </p:txBody>
      </p:sp>
      <p:sp>
        <p:nvSpPr>
          <p:cNvPr id="55" name="Obdélník 54"/>
          <p:cNvSpPr/>
          <p:nvPr/>
        </p:nvSpPr>
        <p:spPr>
          <a:xfrm>
            <a:off x="7739499" y="4794774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52</a:t>
            </a:r>
            <a:endParaRPr lang="cs-CZ" sz="2800" dirty="0"/>
          </a:p>
        </p:txBody>
      </p:sp>
      <p:sp>
        <p:nvSpPr>
          <p:cNvPr id="56" name="Obdélník 55"/>
          <p:cNvSpPr/>
          <p:nvPr/>
        </p:nvSpPr>
        <p:spPr>
          <a:xfrm>
            <a:off x="5129841" y="56143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76</a:t>
            </a:r>
            <a:endParaRPr lang="cs-CZ" sz="2800" dirty="0"/>
          </a:p>
        </p:txBody>
      </p:sp>
      <p:sp>
        <p:nvSpPr>
          <p:cNvPr id="57" name="Obdélník 56"/>
          <p:cNvSpPr/>
          <p:nvPr/>
        </p:nvSpPr>
        <p:spPr>
          <a:xfrm>
            <a:off x="5999856" y="56143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81</a:t>
            </a:r>
            <a:endParaRPr lang="cs-CZ" sz="2800" dirty="0"/>
          </a:p>
        </p:txBody>
      </p:sp>
      <p:sp>
        <p:nvSpPr>
          <p:cNvPr id="58" name="Obdélník 57"/>
          <p:cNvSpPr/>
          <p:nvPr/>
        </p:nvSpPr>
        <p:spPr>
          <a:xfrm>
            <a:off x="6864552" y="56143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84</a:t>
            </a:r>
            <a:endParaRPr lang="cs-CZ" sz="2800" dirty="0"/>
          </a:p>
        </p:txBody>
      </p:sp>
      <p:sp>
        <p:nvSpPr>
          <p:cNvPr id="59" name="Obdélník 58"/>
          <p:cNvSpPr/>
          <p:nvPr/>
        </p:nvSpPr>
        <p:spPr>
          <a:xfrm>
            <a:off x="2504988" y="56143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66</a:t>
            </a:r>
            <a:endParaRPr lang="cs-CZ" sz="2800" dirty="0"/>
          </a:p>
        </p:txBody>
      </p:sp>
      <p:sp>
        <p:nvSpPr>
          <p:cNvPr id="60" name="Obdélník 59"/>
          <p:cNvSpPr/>
          <p:nvPr/>
        </p:nvSpPr>
        <p:spPr>
          <a:xfrm>
            <a:off x="1614847" y="56143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77</a:t>
            </a:r>
            <a:endParaRPr lang="cs-CZ" sz="2800" dirty="0"/>
          </a:p>
        </p:txBody>
      </p:sp>
      <p:sp>
        <p:nvSpPr>
          <p:cNvPr id="61" name="Obdélník 60"/>
          <p:cNvSpPr/>
          <p:nvPr/>
        </p:nvSpPr>
        <p:spPr>
          <a:xfrm>
            <a:off x="750150" y="56143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64</a:t>
            </a:r>
            <a:endParaRPr lang="cs-CZ" sz="2800" dirty="0"/>
          </a:p>
        </p:txBody>
      </p:sp>
      <p:sp>
        <p:nvSpPr>
          <p:cNvPr id="62" name="Obdélník 61"/>
          <p:cNvSpPr/>
          <p:nvPr/>
        </p:nvSpPr>
        <p:spPr>
          <a:xfrm>
            <a:off x="3379939" y="5612014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79</a:t>
            </a:r>
            <a:endParaRPr lang="cs-CZ" sz="2800" dirty="0"/>
          </a:p>
        </p:txBody>
      </p:sp>
      <p:sp>
        <p:nvSpPr>
          <p:cNvPr id="63" name="Obdélník 62"/>
          <p:cNvSpPr/>
          <p:nvPr/>
        </p:nvSpPr>
        <p:spPr>
          <a:xfrm>
            <a:off x="4254890" y="56143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72</a:t>
            </a:r>
            <a:endParaRPr lang="cs-CZ" sz="2800" dirty="0"/>
          </a:p>
        </p:txBody>
      </p:sp>
      <p:sp>
        <p:nvSpPr>
          <p:cNvPr id="64" name="Obdélník 63"/>
          <p:cNvSpPr/>
          <p:nvPr/>
        </p:nvSpPr>
        <p:spPr>
          <a:xfrm>
            <a:off x="7739498" y="5614392"/>
            <a:ext cx="874951" cy="817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90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51329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Vybavíš si některá lichá čísla z tabulky?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700808"/>
            <a:ext cx="2592288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Příklad řešení:</a:t>
            </a:r>
            <a:endParaRPr lang="cs-CZ" sz="2800" dirty="0"/>
          </a:p>
        </p:txBody>
      </p:sp>
      <p:sp>
        <p:nvSpPr>
          <p:cNvPr id="5" name="Obdélník 4"/>
          <p:cNvSpPr/>
          <p:nvPr/>
        </p:nvSpPr>
        <p:spPr>
          <a:xfrm>
            <a:off x="2051720" y="2852936"/>
            <a:ext cx="576064" cy="5760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5</a:t>
            </a:r>
            <a:endParaRPr lang="cs-CZ" sz="2800" b="1" dirty="0"/>
          </a:p>
        </p:txBody>
      </p:sp>
      <p:sp>
        <p:nvSpPr>
          <p:cNvPr id="6" name="Obdélník 5"/>
          <p:cNvSpPr/>
          <p:nvPr/>
        </p:nvSpPr>
        <p:spPr>
          <a:xfrm>
            <a:off x="2792416" y="4292052"/>
            <a:ext cx="576064" cy="5760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23</a:t>
            </a:r>
            <a:endParaRPr lang="cs-CZ" sz="2800" b="1" dirty="0"/>
          </a:p>
        </p:txBody>
      </p:sp>
      <p:sp>
        <p:nvSpPr>
          <p:cNvPr id="7" name="Obdélník 6"/>
          <p:cNvSpPr/>
          <p:nvPr/>
        </p:nvSpPr>
        <p:spPr>
          <a:xfrm>
            <a:off x="887052" y="4119042"/>
            <a:ext cx="576064" cy="5760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9</a:t>
            </a:r>
          </a:p>
        </p:txBody>
      </p:sp>
      <p:sp>
        <p:nvSpPr>
          <p:cNvPr id="8" name="Obdélník 7"/>
          <p:cNvSpPr/>
          <p:nvPr/>
        </p:nvSpPr>
        <p:spPr>
          <a:xfrm>
            <a:off x="1901807" y="5451137"/>
            <a:ext cx="576064" cy="5760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13</a:t>
            </a:r>
            <a:endParaRPr lang="cs-CZ" sz="2800" b="1" dirty="0"/>
          </a:p>
        </p:txBody>
      </p:sp>
      <p:sp>
        <p:nvSpPr>
          <p:cNvPr id="9" name="Obdélník 8"/>
          <p:cNvSpPr/>
          <p:nvPr/>
        </p:nvSpPr>
        <p:spPr>
          <a:xfrm>
            <a:off x="3711119" y="5373216"/>
            <a:ext cx="576064" cy="5760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15</a:t>
            </a:r>
            <a:endParaRPr lang="cs-CZ" sz="2800" b="1" dirty="0"/>
          </a:p>
        </p:txBody>
      </p:sp>
      <p:sp>
        <p:nvSpPr>
          <p:cNvPr id="10" name="Obdélník 9"/>
          <p:cNvSpPr/>
          <p:nvPr/>
        </p:nvSpPr>
        <p:spPr>
          <a:xfrm>
            <a:off x="4355976" y="3546143"/>
            <a:ext cx="576064" cy="5760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25</a:t>
            </a:r>
            <a:endParaRPr lang="cs-CZ" sz="2800" b="1" dirty="0"/>
          </a:p>
        </p:txBody>
      </p:sp>
      <p:sp>
        <p:nvSpPr>
          <p:cNvPr id="11" name="Obdélník 10"/>
          <p:cNvSpPr/>
          <p:nvPr/>
        </p:nvSpPr>
        <p:spPr>
          <a:xfrm>
            <a:off x="7020272" y="5261542"/>
            <a:ext cx="576064" cy="5760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27</a:t>
            </a:r>
            <a:endParaRPr lang="cs-CZ" sz="2800" b="1" dirty="0"/>
          </a:p>
        </p:txBody>
      </p:sp>
      <p:sp>
        <p:nvSpPr>
          <p:cNvPr id="12" name="Obdélník 11"/>
          <p:cNvSpPr/>
          <p:nvPr/>
        </p:nvSpPr>
        <p:spPr>
          <a:xfrm>
            <a:off x="7308304" y="3259388"/>
            <a:ext cx="576064" cy="5760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31</a:t>
            </a:r>
            <a:endParaRPr lang="cs-CZ" sz="2800" b="1" dirty="0"/>
          </a:p>
        </p:txBody>
      </p:sp>
      <p:sp>
        <p:nvSpPr>
          <p:cNvPr id="13" name="Obdélník 12"/>
          <p:cNvSpPr/>
          <p:nvPr/>
        </p:nvSpPr>
        <p:spPr>
          <a:xfrm>
            <a:off x="5294634" y="5150129"/>
            <a:ext cx="576064" cy="5760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35</a:t>
            </a:r>
            <a:endParaRPr lang="cs-CZ" sz="2800" b="1" dirty="0"/>
          </a:p>
        </p:txBody>
      </p:sp>
      <p:sp>
        <p:nvSpPr>
          <p:cNvPr id="14" name="Obdélník 13"/>
          <p:cNvSpPr/>
          <p:nvPr/>
        </p:nvSpPr>
        <p:spPr>
          <a:xfrm>
            <a:off x="6300192" y="2276872"/>
            <a:ext cx="576064" cy="5760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37</a:t>
            </a:r>
            <a:endParaRPr lang="cs-CZ" sz="2800" b="1" dirty="0"/>
          </a:p>
        </p:txBody>
      </p:sp>
      <p:sp>
        <p:nvSpPr>
          <p:cNvPr id="15" name="Obdélník 14"/>
          <p:cNvSpPr/>
          <p:nvPr/>
        </p:nvSpPr>
        <p:spPr>
          <a:xfrm>
            <a:off x="3779912" y="2334483"/>
            <a:ext cx="576064" cy="5760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39</a:t>
            </a:r>
            <a:endParaRPr lang="cs-CZ" sz="2800" b="1" dirty="0"/>
          </a:p>
        </p:txBody>
      </p:sp>
      <p:sp>
        <p:nvSpPr>
          <p:cNvPr id="16" name="Obdélník 15"/>
          <p:cNvSpPr/>
          <p:nvPr/>
        </p:nvSpPr>
        <p:spPr>
          <a:xfrm>
            <a:off x="6300192" y="4292052"/>
            <a:ext cx="576064" cy="5760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33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386002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209</Words>
  <Application>Microsoft Office PowerPoint</Application>
  <PresentationFormat>Předvádění na obrazovce (4:3)</PresentationFormat>
  <Paragraphs>107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Klikni pouze na všechna sudá čísla</vt:lpstr>
      <vt:lpstr>Klikni nejprve na všechna sudá čísla od nejmenšího a pak na lichá čísla, také od nejmenšího po největší.</vt:lpstr>
      <vt:lpstr>Vybavíš si některá lichá čísla z tabulky?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</dc:title>
  <dc:creator>pc</dc:creator>
  <cp:lastModifiedBy>pc</cp:lastModifiedBy>
  <cp:revision>27</cp:revision>
  <dcterms:created xsi:type="dcterms:W3CDTF">2013-03-26T19:51:25Z</dcterms:created>
  <dcterms:modified xsi:type="dcterms:W3CDTF">2013-04-03T19:45:13Z</dcterms:modified>
</cp:coreProperties>
</file>