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E446BD4-A112-423B-A2E6-5BFC2E043C93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E7C5029-5273-4313-96B0-79CF1CE0B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43BB41-0729-4CD2-8DF8-1FF0DE92E4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A3A49-3942-430D-9016-D3FA9F68CF85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04D71-819F-410A-AA0C-4ED999C84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3986B-1871-45C6-A076-D8B582F9B762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830D4-1C12-49C0-B0BE-3419FFABE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B1DA8-C10A-4AEE-9B65-77B99B1E6DEB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D501A-A0CA-4451-8BF7-CF7199F0A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37346-AD86-412D-AF6F-163B1FDD020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5CA60-34BD-4740-A6BC-9FE799D76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08E65-2645-48EC-B59C-80266CF7E086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505E1-F89E-45D0-AD8B-DBEB62A1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EB803-193B-49F0-96AF-2B5ADBC44AC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9F641-DA53-47D2-8E42-2E82B1C43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4FD0D-8B0F-46D2-8DD8-FDF0A4F186F8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3922C-67EE-4F70-875A-4F660205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980B3-137A-4D3A-9288-136A6F531BA0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F56A8-1B38-4F1A-B5AE-DCC95C0E3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EC47E-7027-4FCE-8A11-03A327E67541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6E5D6-442D-4E2E-B36E-68086CDC8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BDB8F-EA14-48B6-828B-194F071E1C8F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4E2A2-E01B-458C-A4AE-C5F3010E0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2746-D430-4D12-83D5-A8DE520D0676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AF54A-DEFD-4427-995F-F796BC89C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3C1B4D-B385-472D-A073-85EE7A87078E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923B59-22F3-44F7-A092-D0FCECAD17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5175"/>
          <a:ext cx="9029700" cy="506095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Sudé a liché číslo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VY_32_INOVACE_11_SUDÉ_A_LICHÉ_ČÍSLO_OPAKOVÁNÍ_02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2. 10. 2012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Sudé číslo, liché číslo, nejmenší, největší, obrazec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14370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468313" y="1773238"/>
            <a:ext cx="820737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Calibri" pitchFamily="34" charset="0"/>
              </a:rPr>
              <a:t>Prezentace je určena žákům 3. ročníku základní školy v oblasti Matematika a její aplikace. Cílem je uvědomění si hodnoty sudého a lichého čísla a umět určit jejich pořadí. Cvičení podporuje logické myšlení, žáci ve výsledných obrázcích hledají nějaký význam.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smtClean="0"/>
              <a:t>Spoj všechna lichá čísla v pořadí </a:t>
            </a:r>
            <a:r>
              <a:rPr lang="cs-CZ" sz="4000" smtClean="0">
                <a:latin typeface="Arial" charset="0"/>
              </a:rPr>
              <a:t>                  </a:t>
            </a:r>
            <a:r>
              <a:rPr lang="cs-CZ" sz="4000" smtClean="0"/>
              <a:t>od nejmenšího k největšímu.</a:t>
            </a:r>
          </a:p>
        </p:txBody>
      </p:sp>
      <p:sp>
        <p:nvSpPr>
          <p:cNvPr id="3" name="Ovál 2"/>
          <p:cNvSpPr/>
          <p:nvPr/>
        </p:nvSpPr>
        <p:spPr>
          <a:xfrm>
            <a:off x="1060450" y="2205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524750" y="37734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152650" y="4391025"/>
            <a:ext cx="649288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80313" y="52593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31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46350" y="226536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567113" y="32654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43438" y="19700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15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347788" y="34178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76325" y="52593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" name="Ovál 11"/>
          <p:cNvSpPr/>
          <p:nvPr/>
        </p:nvSpPr>
        <p:spPr>
          <a:xfrm>
            <a:off x="3619500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" name="Ovál 12"/>
          <p:cNvSpPr/>
          <p:nvPr/>
        </p:nvSpPr>
        <p:spPr>
          <a:xfrm>
            <a:off x="5967413" y="32654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4" name="Ovál 13"/>
          <p:cNvSpPr/>
          <p:nvPr/>
        </p:nvSpPr>
        <p:spPr>
          <a:xfrm>
            <a:off x="6011863" y="52292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27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524750" y="226536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Kontrola. Připomíná ti obrázek něco?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060450" y="2205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</a:t>
            </a:r>
            <a:r>
              <a:rPr lang="cs-CZ" sz="2000" dirty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545388" y="4089400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52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152650" y="4391025"/>
            <a:ext cx="649288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80313" y="52593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31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46350" y="226536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567113" y="32654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43438" y="19700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15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347788" y="34178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76325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" name="Ovál 11"/>
          <p:cNvSpPr/>
          <p:nvPr/>
        </p:nvSpPr>
        <p:spPr>
          <a:xfrm>
            <a:off x="3619500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" name="Ovál 12"/>
          <p:cNvSpPr/>
          <p:nvPr/>
        </p:nvSpPr>
        <p:spPr>
          <a:xfrm>
            <a:off x="5967413" y="32654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4" name="Ovál 13"/>
          <p:cNvSpPr/>
          <p:nvPr/>
        </p:nvSpPr>
        <p:spPr>
          <a:xfrm>
            <a:off x="6011863" y="52292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27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524750" y="226536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40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>
            <a:stCxn id="11" idx="6"/>
            <a:endCxn id="12" idx="2"/>
          </p:cNvCxnSpPr>
          <p:nvPr/>
        </p:nvCxnSpPr>
        <p:spPr>
          <a:xfrm>
            <a:off x="1724025" y="5545138"/>
            <a:ext cx="1895475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295775" y="3741738"/>
            <a:ext cx="1716088" cy="180181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9" idx="5"/>
          </p:cNvCxnSpPr>
          <p:nvPr/>
        </p:nvCxnSpPr>
        <p:spPr>
          <a:xfrm>
            <a:off x="5197475" y="2522538"/>
            <a:ext cx="903288" cy="74295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8" idx="7"/>
          </p:cNvCxnSpPr>
          <p:nvPr/>
        </p:nvCxnSpPr>
        <p:spPr>
          <a:xfrm flipV="1">
            <a:off x="4121150" y="2528888"/>
            <a:ext cx="639763" cy="83185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21138" y="3913188"/>
            <a:ext cx="1946275" cy="153193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4" idx="6"/>
          </p:cNvCxnSpPr>
          <p:nvPr/>
        </p:nvCxnSpPr>
        <p:spPr>
          <a:xfrm>
            <a:off x="6659563" y="5553075"/>
            <a:ext cx="920750" cy="30163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smtClean="0"/>
              <a:t>Spoj všechna sudá čísla v pořadí </a:t>
            </a:r>
            <a:r>
              <a:rPr lang="cs-CZ" sz="4000" smtClean="0">
                <a:latin typeface="Arial" charset="0"/>
              </a:rPr>
              <a:t>               </a:t>
            </a:r>
            <a:r>
              <a:rPr lang="cs-CZ" sz="4000" smtClean="0"/>
              <a:t>od nejmenšího k největšímu.</a:t>
            </a:r>
          </a:p>
        </p:txBody>
      </p:sp>
      <p:sp>
        <p:nvSpPr>
          <p:cNvPr id="3" name="Ovál 2"/>
          <p:cNvSpPr/>
          <p:nvPr/>
        </p:nvSpPr>
        <p:spPr>
          <a:xfrm>
            <a:off x="1258888" y="25288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Ovál 3"/>
          <p:cNvSpPr/>
          <p:nvPr/>
        </p:nvSpPr>
        <p:spPr>
          <a:xfrm>
            <a:off x="7524750" y="43910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3419475" y="1697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725" y="1697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28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457325" y="43910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19475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40225" y="3459163"/>
            <a:ext cx="649288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92725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18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535863" y="25288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292350" y="5181600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9" name="Ovál 38"/>
          <p:cNvSpPr/>
          <p:nvPr/>
        </p:nvSpPr>
        <p:spPr>
          <a:xfrm>
            <a:off x="2797175" y="25288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0" name="Ovál 39"/>
          <p:cNvSpPr/>
          <p:nvPr/>
        </p:nvSpPr>
        <p:spPr>
          <a:xfrm>
            <a:off x="6516688" y="350361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1" name="Ovál 40"/>
          <p:cNvSpPr/>
          <p:nvPr/>
        </p:nvSpPr>
        <p:spPr>
          <a:xfrm>
            <a:off x="6516688" y="20335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926263" y="538321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15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Řešení. Obrázek můžeš dotvořit, aby dával ten správný smysl (větrník).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258888" y="2528888"/>
            <a:ext cx="649287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Ovál 3"/>
          <p:cNvSpPr/>
          <p:nvPr/>
        </p:nvSpPr>
        <p:spPr>
          <a:xfrm>
            <a:off x="7524750" y="43910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3419475" y="1697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725" y="169703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28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457325" y="4391025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19475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22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40225" y="3459163"/>
            <a:ext cx="649288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92725" y="52212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18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535863" y="25288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>
            <a:stCxn id="11" idx="6"/>
            <a:endCxn id="15" idx="2"/>
          </p:cNvCxnSpPr>
          <p:nvPr/>
        </p:nvCxnSpPr>
        <p:spPr>
          <a:xfrm flipV="1">
            <a:off x="2105025" y="2852738"/>
            <a:ext cx="5430838" cy="18621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0"/>
            <a:endCxn id="15" idx="4"/>
          </p:cNvCxnSpPr>
          <p:nvPr/>
        </p:nvCxnSpPr>
        <p:spPr>
          <a:xfrm flipV="1">
            <a:off x="7848600" y="3176588"/>
            <a:ext cx="11113" cy="12144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08175" y="2997200"/>
            <a:ext cx="5646738" cy="16605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" idx="7"/>
            <a:endCxn id="8" idx="2"/>
          </p:cNvCxnSpPr>
          <p:nvPr/>
        </p:nvCxnSpPr>
        <p:spPr>
          <a:xfrm flipV="1">
            <a:off x="1812925" y="2020888"/>
            <a:ext cx="1606550" cy="6032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8" idx="4"/>
            <a:endCxn id="14" idx="0"/>
          </p:cNvCxnSpPr>
          <p:nvPr/>
        </p:nvCxnSpPr>
        <p:spPr>
          <a:xfrm>
            <a:off x="3743325" y="2344738"/>
            <a:ext cx="1873250" cy="28765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2" idx="6"/>
            <a:endCxn id="14" idx="2"/>
          </p:cNvCxnSpPr>
          <p:nvPr/>
        </p:nvCxnSpPr>
        <p:spPr>
          <a:xfrm>
            <a:off x="4067175" y="5545138"/>
            <a:ext cx="122555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2" idx="0"/>
            <a:endCxn id="9" idx="4"/>
          </p:cNvCxnSpPr>
          <p:nvPr/>
        </p:nvCxnSpPr>
        <p:spPr>
          <a:xfrm flipV="1">
            <a:off x="3743325" y="2344738"/>
            <a:ext cx="1873250" cy="28765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2292350" y="5181600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9" name="Ovál 38"/>
          <p:cNvSpPr/>
          <p:nvPr/>
        </p:nvSpPr>
        <p:spPr>
          <a:xfrm>
            <a:off x="2797175" y="25288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0" name="Ovál 39"/>
          <p:cNvSpPr/>
          <p:nvPr/>
        </p:nvSpPr>
        <p:spPr>
          <a:xfrm>
            <a:off x="6516688" y="350361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1" name="Ovál 40"/>
          <p:cNvSpPr/>
          <p:nvPr/>
        </p:nvSpPr>
        <p:spPr>
          <a:xfrm>
            <a:off x="6516688" y="2033588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33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926263" y="5383213"/>
            <a:ext cx="647700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15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173</Words>
  <Application>Microsoft Office PowerPoint</Application>
  <PresentationFormat>On-screen Show (4:3)</PresentationFormat>
  <Paragraphs>78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systému Office</vt:lpstr>
      <vt:lpstr>Snímek 1</vt:lpstr>
      <vt:lpstr>ANOTACE</vt:lpstr>
      <vt:lpstr>Spoj všechna lichá čísla v pořadí                   od nejmenšího k největšímu.</vt:lpstr>
      <vt:lpstr>Kontrola. Připomíná ti obrázek něco? </vt:lpstr>
      <vt:lpstr>Spoj všechna sudá čísla v pořadí                od nejmenšího k největšímu.</vt:lpstr>
      <vt:lpstr>Řešení. Obrázek můžeš dotvořit, aby dával ten správný smysl (větrník).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DUM</cp:lastModifiedBy>
  <cp:revision>7</cp:revision>
  <dcterms:created xsi:type="dcterms:W3CDTF">2013-03-30T16:05:59Z</dcterms:created>
  <dcterms:modified xsi:type="dcterms:W3CDTF">2013-05-06T12:48:54Z</dcterms:modified>
</cp:coreProperties>
</file>