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931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75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95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656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7762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234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306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738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219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169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CBF2-7AAE-4C2A-9528-82E2BB3B88B9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EA5A7-57ED-46B5-8BC4-B6A8C2EC8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204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2757072"/>
              </p:ext>
            </p:extLst>
          </p:nvPr>
        </p:nvGraphicFramePr>
        <p:xfrm>
          <a:off x="114300" y="764704"/>
          <a:ext cx="9029700" cy="530542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Rovinné útvary a tělesa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VY_32_INOVACE_13_ROVINNÉ_ÚTVARY_A_TĚLESA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Geometrický útvar a těleso, krychle, kvádr, válec, koule, obdélník, čtverec,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trojúhleník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8779327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a 5. ročníku základní školy v oblasti Matematika a její aplikace. Cílem je uvědomění si rozdílu mezi rovinným útvarem a tělesem. Žáci útvary a tělesa správně přiřazují dle znázornění, pojmenovávají a následně provádí kontrolu.</a:t>
            </a:r>
          </a:p>
        </p:txBody>
      </p:sp>
    </p:spTree>
    <p:extLst>
      <p:ext uri="{BB962C8B-B14F-4D97-AF65-F5344CB8AC3E}">
        <p14:creationId xmlns:p14="http://schemas.microsoft.com/office/powerpoint/2010/main" val="249806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Pojmenuj geometrické útvary a tělesa</a:t>
            </a:r>
            <a:endParaRPr lang="cs-CZ" dirty="0"/>
          </a:p>
        </p:txBody>
      </p:sp>
      <p:pic>
        <p:nvPicPr>
          <p:cNvPr id="1026" name="Picture 2" descr="C:\Users\zbynek\AppData\Local\Microsoft\Windows\Temporary Internet Files\Content.IE5\CSMSTLZ5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2634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rychle 2"/>
          <p:cNvSpPr/>
          <p:nvPr/>
        </p:nvSpPr>
        <p:spPr>
          <a:xfrm>
            <a:off x="1288790" y="4509120"/>
            <a:ext cx="1512168" cy="9352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7363099" y="1526343"/>
            <a:ext cx="936104" cy="1728192"/>
          </a:xfrm>
          <a:prstGeom prst="flowChartMagneticDisk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3999626" y="4509120"/>
            <a:ext cx="1584176" cy="1222838"/>
          </a:xfrm>
          <a:prstGeom prst="triangl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008633" y="2348880"/>
            <a:ext cx="792088" cy="82830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62899" y="3674558"/>
            <a:ext cx="1800200" cy="10801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767116" y="3343134"/>
            <a:ext cx="648072" cy="662847"/>
          </a:xfrm>
          <a:prstGeom prst="cub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69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1026" name="Picture 2" descr="C:\Users\zbynek\AppData\Local\Microsoft\Windows\Temporary Internet Files\Content.IE5\CSMSTLZ5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383" y="148478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rychle 2"/>
          <p:cNvSpPr/>
          <p:nvPr/>
        </p:nvSpPr>
        <p:spPr>
          <a:xfrm>
            <a:off x="1288790" y="4509120"/>
            <a:ext cx="1512168" cy="9352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7363099" y="1553238"/>
            <a:ext cx="936104" cy="1728192"/>
          </a:xfrm>
          <a:prstGeom prst="flowChartMagneticDisk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3999626" y="4509120"/>
            <a:ext cx="1584176" cy="1222838"/>
          </a:xfrm>
          <a:prstGeom prst="triangl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008633" y="2348880"/>
            <a:ext cx="792088" cy="82830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62899" y="3674558"/>
            <a:ext cx="1800200" cy="10801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800958" y="3343134"/>
            <a:ext cx="648072" cy="662847"/>
          </a:xfrm>
          <a:prstGeom prst="cub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398068" y="1520211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koule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2840" y="1907882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34750" y="1537879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válec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16154" y="3256711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krychle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41187" y="3222052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483529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kvádr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82750" y="5852861"/>
            <a:ext cx="1377481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trojúhelník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9140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Jaký je rozdíl mezi geometrickým útvarem a tělesem?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7438549"/>
              </p:ext>
            </p:extLst>
          </p:nvPr>
        </p:nvGraphicFramePr>
        <p:xfrm>
          <a:off x="1475656" y="1916832"/>
          <a:ext cx="6096000" cy="331236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48000"/>
                <a:gridCol w="3048000"/>
              </a:tblGrid>
              <a:tr h="78763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Geometrický útvar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Těleso</a:t>
                      </a:r>
                      <a:endParaRPr lang="cs-CZ" dirty="0"/>
                    </a:p>
                  </a:txBody>
                  <a:tcPr/>
                </a:tc>
              </a:tr>
              <a:tr h="2524737">
                <a:tc>
                  <a:txBody>
                    <a:bodyPr/>
                    <a:lstStyle/>
                    <a:p>
                      <a:r>
                        <a:rPr lang="cs-CZ" dirty="0" smtClean="0"/>
                        <a:t>Je to</a:t>
                      </a:r>
                      <a:r>
                        <a:rPr lang="cs-CZ" baseline="0" dirty="0" smtClean="0"/>
                        <a:t> plošný útvar, který lze vystřihnout.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Útvar, který má 3D rozměr, nelze jej vystřihnout v celku, ale lze sestavit z jednotlivých geometrických útvarů.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ovnoramenný trojúhelník 4"/>
          <p:cNvSpPr/>
          <p:nvPr/>
        </p:nvSpPr>
        <p:spPr>
          <a:xfrm>
            <a:off x="2625761" y="4158297"/>
            <a:ext cx="864096" cy="79208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5220072" y="4365104"/>
            <a:ext cx="1368152" cy="549709"/>
          </a:xfrm>
          <a:prstGeom prst="cube">
            <a:avLst>
              <a:gd name="adj" fmla="val 386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738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Názvy geometrických útvarů a těles připoj fixem ke správné skupině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3861048"/>
            <a:ext cx="1800200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TĚLESO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3861048"/>
            <a:ext cx="18002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G. ÚTVAR</a:t>
            </a:r>
            <a:endParaRPr lang="cs-CZ" dirty="0"/>
          </a:p>
        </p:txBody>
      </p:sp>
      <p:pic>
        <p:nvPicPr>
          <p:cNvPr id="6" name="Picture 2" descr="C:\Users\zbynek\AppData\Local\Microsoft\Windows\Temporary Internet Files\Content.IE5\CSMSTLZ5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1277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Krychle 6"/>
          <p:cNvSpPr/>
          <p:nvPr/>
        </p:nvSpPr>
        <p:spPr>
          <a:xfrm>
            <a:off x="6660232" y="2659657"/>
            <a:ext cx="1512168" cy="9352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899592" y="4041344"/>
            <a:ext cx="936104" cy="1728192"/>
          </a:xfrm>
          <a:prstGeom prst="flowChartMagneticDisk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637434" y="4848268"/>
            <a:ext cx="1584176" cy="1222838"/>
          </a:xfrm>
          <a:prstGeom prst="triangl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4048" y="1855872"/>
            <a:ext cx="792088" cy="82830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72200" y="4848268"/>
            <a:ext cx="1800200" cy="10801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3288870" y="2684180"/>
            <a:ext cx="648072" cy="662847"/>
          </a:xfrm>
          <a:prstGeom prst="cub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8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Názvy geometrických útvarů a těles připoj fixem ke správné skupině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3861048"/>
            <a:ext cx="1800200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TĚLESO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3861048"/>
            <a:ext cx="18002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G. ÚTVAR</a:t>
            </a:r>
            <a:endParaRPr lang="cs-CZ" dirty="0"/>
          </a:p>
        </p:txBody>
      </p:sp>
      <p:pic>
        <p:nvPicPr>
          <p:cNvPr id="6" name="Picture 2" descr="C:\Users\zbynek\AppData\Local\Microsoft\Windows\Temporary Internet Files\Content.IE5\CSMSTLZ5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1277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Krychle 6"/>
          <p:cNvSpPr/>
          <p:nvPr/>
        </p:nvSpPr>
        <p:spPr>
          <a:xfrm>
            <a:off x="6660232" y="2659657"/>
            <a:ext cx="1512168" cy="93523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899592" y="4041344"/>
            <a:ext cx="936104" cy="1728192"/>
          </a:xfrm>
          <a:prstGeom prst="flowChartMagneticDisk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637434" y="4848268"/>
            <a:ext cx="1584176" cy="1222838"/>
          </a:xfrm>
          <a:prstGeom prst="triangl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4048" y="1855872"/>
            <a:ext cx="792088" cy="82830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72200" y="4848268"/>
            <a:ext cx="1800200" cy="108012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3383868" y="2118081"/>
            <a:ext cx="648072" cy="662847"/>
          </a:xfrm>
          <a:prstGeom prst="cub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2483768" y="2780928"/>
            <a:ext cx="576064" cy="108012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835696" y="4230380"/>
            <a:ext cx="1224136" cy="78421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491880" y="2817804"/>
            <a:ext cx="216024" cy="104324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851920" y="3320988"/>
            <a:ext cx="2808312" cy="54006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256076" y="2725990"/>
            <a:ext cx="144016" cy="108012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006477" y="4230380"/>
            <a:ext cx="0" cy="153505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508104" y="4230380"/>
            <a:ext cx="837278" cy="132427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9063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Geometrické útvary a tělesa připoj fixem ke správné skupině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3861048"/>
            <a:ext cx="1800200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TĚLESO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3861048"/>
            <a:ext cx="18002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G. ÚTVAR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3194" y="3185632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krychle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78476" y="2362870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koule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40052" y="2547536"/>
            <a:ext cx="1425581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58487" y="5596484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13105" y="5085184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kvádr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5227152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91114" y="3458353"/>
            <a:ext cx="105096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válec</a:t>
            </a:r>
            <a:endParaRPr lang="cs-CZ" dirty="0"/>
          </a:p>
        </p:txBody>
      </p:sp>
      <p:cxnSp>
        <p:nvCxnSpPr>
          <p:cNvPr id="13" name="Přímá spojnice 12"/>
          <p:cNvCxnSpPr>
            <a:stCxn id="6" idx="2"/>
            <a:endCxn id="4" idx="1"/>
          </p:cNvCxnSpPr>
          <p:nvPr/>
        </p:nvCxnSpPr>
        <p:spPr>
          <a:xfrm>
            <a:off x="1358675" y="3554964"/>
            <a:ext cx="1125093" cy="49075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7" idx="2"/>
            <a:endCxn id="4" idx="0"/>
          </p:cNvCxnSpPr>
          <p:nvPr/>
        </p:nvCxnSpPr>
        <p:spPr>
          <a:xfrm>
            <a:off x="3003957" y="2732202"/>
            <a:ext cx="379911" cy="112884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2238586" y="4230380"/>
            <a:ext cx="1145282" cy="85480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321034" y="4230380"/>
            <a:ext cx="488415" cy="134555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508104" y="4230380"/>
            <a:ext cx="994594" cy="99677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3758487" y="3596714"/>
            <a:ext cx="3214212" cy="23097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8" idx="2"/>
            <a:endCxn id="5" idx="0"/>
          </p:cNvCxnSpPr>
          <p:nvPr/>
        </p:nvCxnSpPr>
        <p:spPr>
          <a:xfrm flipH="1">
            <a:off x="5184068" y="2916868"/>
            <a:ext cx="568775" cy="94418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4129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214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Pojmenuj geometrické útvary a tělesa</vt:lpstr>
      <vt:lpstr>Řešení:</vt:lpstr>
      <vt:lpstr>Jaký je rozdíl mezi geometrickým útvarem a tělesem?</vt:lpstr>
      <vt:lpstr>Názvy geometrických útvarů a těles připoj fixem ke správné skupině</vt:lpstr>
      <vt:lpstr>Názvy geometrických útvarů a těles připoj fixem ke správné skupině</vt:lpstr>
      <vt:lpstr>Geometrické útvary a tělesa připoj fixem ke správné skupině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Zbyněk Jícha</dc:creator>
  <cp:lastModifiedBy>pc</cp:lastModifiedBy>
  <cp:revision>12</cp:revision>
  <dcterms:created xsi:type="dcterms:W3CDTF">2013-03-26T10:02:13Z</dcterms:created>
  <dcterms:modified xsi:type="dcterms:W3CDTF">2013-04-03T20:09:04Z</dcterms:modified>
</cp:coreProperties>
</file>