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4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628800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61048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Vklady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si otázku!!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636912"/>
            <a:ext cx="2808312" cy="576064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dirty="0" smtClean="0">
                <a:hlinkClick r:id="" action="ppaction://hlinkshowjump?jump=nextslide"/>
              </a:rPr>
              <a:t>Velmi lehká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hlinkClick r:id="" action="ppaction://hlinkshowjump?jump=nextslide"/>
            </a:endParaRPr>
          </a:p>
        </p:txBody>
      </p:sp>
      <p:sp>
        <p:nvSpPr>
          <p:cNvPr id="11" name="Zástupný symbol pro obsah 2">
            <a:hlinkClick r:id="rId2" action="ppaction://hlinksldjump"/>
          </p:cNvPr>
          <p:cNvSpPr txBox="1">
            <a:spLocks/>
          </p:cNvSpPr>
          <p:nvPr/>
        </p:nvSpPr>
        <p:spPr>
          <a:xfrm>
            <a:off x="4499992" y="3573016"/>
            <a:ext cx="280831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Lehká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971600" y="4797152"/>
            <a:ext cx="2808312" cy="576064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Mírně obtížná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5004048" y="5517232"/>
            <a:ext cx="2808312" cy="576064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Trochu těžší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851648" cy="218884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Jakým úrokem je úročen náš spořící účet,  který nám za rok částku 60 000 navýší o 900 Kč?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780928"/>
            <a:ext cx="7783016" cy="2952328"/>
          </a:xfrm>
        </p:spPr>
        <p:txBody>
          <a:bodyPr>
            <a:normAutofit/>
          </a:bodyPr>
          <a:lstStyle/>
          <a:p>
            <a:pPr algn="l"/>
            <a:r>
              <a:rPr lang="cs-CZ" sz="3800" dirty="0" smtClean="0"/>
              <a:t>Řešení:</a:t>
            </a:r>
          </a:p>
          <a:p>
            <a:pPr algn="l"/>
            <a:r>
              <a:rPr lang="cs-CZ" sz="3800" dirty="0" smtClean="0"/>
              <a:t>900 : 600 = 1,5</a:t>
            </a:r>
            <a:br>
              <a:rPr lang="cs-CZ" sz="3800" dirty="0" smtClean="0"/>
            </a:br>
            <a:r>
              <a:rPr lang="cs-CZ" sz="3800" dirty="0" smtClean="0"/>
              <a:t>900 Kč  = </a:t>
            </a:r>
            <a:r>
              <a:rPr lang="cs-CZ" sz="3800" dirty="0" smtClean="0">
                <a:solidFill>
                  <a:srgbClr val="FFFF00"/>
                </a:solidFill>
              </a:rPr>
              <a:t>1,5%</a:t>
            </a:r>
            <a:r>
              <a:rPr lang="cs-CZ" sz="3800" dirty="0" smtClean="0"/>
              <a:t> ze 60 000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851648" cy="1368152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Kolik budeme mít na spořícím účtu s úrokem 1,6 % za 3 roky, </a:t>
            </a:r>
            <a:r>
              <a:rPr lang="cs-CZ" sz="2800" dirty="0" err="1" smtClean="0"/>
              <a:t>začánáme</a:t>
            </a:r>
            <a:r>
              <a:rPr lang="cs-CZ" sz="2800" dirty="0" smtClean="0"/>
              <a:t>-li s vkladem 50 000,-Kč?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8431088" cy="248824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Po 1.roce: 500 * 1,6 = 800, nový základ 50 800,-</a:t>
            </a:r>
          </a:p>
          <a:p>
            <a:pPr algn="l"/>
            <a:r>
              <a:rPr lang="cs-CZ" dirty="0" smtClean="0"/>
              <a:t>Po 2.roce: 508 * 1,6 = 812,80, nový základ 51 612,80</a:t>
            </a:r>
          </a:p>
          <a:p>
            <a:pPr algn="l"/>
            <a:r>
              <a:rPr lang="cs-CZ" dirty="0" smtClean="0"/>
              <a:t>Po 3.roce: 516,128 * 1,6 = 825,80, výsledná částka je </a:t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sz="3200" dirty="0" smtClean="0">
                <a:solidFill>
                  <a:srgbClr val="FFFF00"/>
                </a:solidFill>
              </a:rPr>
              <a:t>52 438,60 Kč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76872"/>
            <a:ext cx="8280920" cy="1584176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Který účet má výhodnější úročení při těchto výnosech za 1 rok?</a:t>
            </a:r>
            <a:br>
              <a:rPr lang="cs-CZ" sz="2800" dirty="0" smtClean="0"/>
            </a:br>
            <a:r>
              <a:rPr lang="cs-CZ" sz="2800" dirty="0" smtClean="0"/>
              <a:t>Na 1.účtu: 40 000 vzrostlo o 720 Kč</a:t>
            </a:r>
            <a:br>
              <a:rPr lang="cs-CZ" sz="2800" dirty="0" smtClean="0"/>
            </a:br>
            <a:r>
              <a:rPr lang="cs-CZ" sz="2800" dirty="0" smtClean="0"/>
              <a:t>Na 2.účtu : 150 000 vzrostlo o 2100 Kč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	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852936"/>
            <a:ext cx="8424936" cy="324036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1.účet: 720 : 400 = 1,8; tento účet má úrok 1,8%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2.účet: 2100 : 1500 = 1,4; tento účet má úrok 1,4%</a:t>
            </a:r>
          </a:p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>
                <a:solidFill>
                  <a:srgbClr val="FFFF00"/>
                </a:solidFill>
              </a:rPr>
              <a:t>Výhodnější je úrokování na 1.účtu</a:t>
            </a:r>
          </a:p>
          <a:p>
            <a:pPr algn="l"/>
            <a:endParaRPr lang="cs-CZ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848872" cy="1008112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Vložili jsme 150 000 do podílových fondů  s ročním výnosem 2,4%. Kolik zde bude za 3 roky?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429000"/>
            <a:ext cx="8100392" cy="21846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2708920"/>
            <a:ext cx="8676456" cy="3384376"/>
          </a:xfrm>
          <a:prstGeom prst="rect">
            <a:avLst/>
          </a:prstGeom>
        </p:spPr>
        <p:txBody>
          <a:bodyPr vert="horz" lIns="0" rIns="18288">
            <a:normAutofit fontScale="92500" lnSpcReduction="20000"/>
          </a:bodyPr>
          <a:lstStyle/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1.rok :  2,4%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ze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150 000 = 3 600,-. Nový základ pro 2.rok je  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3600+150000=153600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2.rok: 2,4%  ze 153600 = 3686,40. Nový základ pro 3.rok je   3686,40+153600=157286,40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dirty="0" smtClean="0"/>
              <a:t>3.rok: 2,4% z 157286,40 = 3774,90. Po 3 letech máme na fondu uloženo </a:t>
            </a:r>
            <a:r>
              <a:rPr lang="cs-CZ" sz="3500" dirty="0" smtClean="0">
                <a:solidFill>
                  <a:srgbClr val="FFFF00"/>
                </a:solidFill>
              </a:rPr>
              <a:t>161 061,30 Kč</a:t>
            </a:r>
            <a:endParaRPr lang="cs-CZ" sz="2600" dirty="0" smtClean="0">
              <a:solidFill>
                <a:srgbClr val="FFFF00"/>
              </a:solidFill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500" dirty="0" smtClean="0">
                <a:solidFill>
                  <a:srgbClr val="FFFF00"/>
                </a:solidFill>
              </a:rPr>
              <a:t>Za 3 roky nám fond „vydělal“ 11 061,30 Kč</a:t>
            </a:r>
            <a:endParaRPr kumimoji="0" lang="cs-CZ" sz="35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227</TotalTime>
  <Words>192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Finanční gramotnost</vt:lpstr>
      <vt:lpstr>Vyberte si otázku!!</vt:lpstr>
      <vt:lpstr>Jakým úrokem je úročen náš spořící účet,  který nám za rok částku 60 000 navýší o 900 Kč?   </vt:lpstr>
      <vt:lpstr>Kolik budeme mít na spořícím účtu s úrokem 1,6 % za 3 roky, začánáme-li s vkladem 50 000,-Kč?</vt:lpstr>
      <vt:lpstr>Který účet má výhodnější úročení při těchto výnosech za 1 rok? Na 1.účtu: 40 000 vzrostlo o 720 Kč Na 2.účtu : 150 000 vzrostlo o 2100 Kč    </vt:lpstr>
      <vt:lpstr>Vložili jsme 150 000 do podílových fondů  s ročním výnosem 2,4%. Kolik zde bude za 3 roky?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Honza</cp:lastModifiedBy>
  <cp:revision>14</cp:revision>
  <dcterms:created xsi:type="dcterms:W3CDTF">2011-05-15T09:05:44Z</dcterms:created>
  <dcterms:modified xsi:type="dcterms:W3CDTF">2011-05-16T10:38:12Z</dcterms:modified>
</cp:coreProperties>
</file>