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349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AA2DC-2844-41CC-B990-9D398F900F15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BC1C7-E38B-4597-98DE-70C8F10A19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358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AA2DC-2844-41CC-B990-9D398F900F15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BC1C7-E38B-4597-98DE-70C8F10A19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61449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AA2DC-2844-41CC-B990-9D398F900F15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BC1C7-E38B-4597-98DE-70C8F10A19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4048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AA2DC-2844-41CC-B990-9D398F900F15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BC1C7-E38B-4597-98DE-70C8F10A19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631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AA2DC-2844-41CC-B990-9D398F900F15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BC1C7-E38B-4597-98DE-70C8F10A19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5922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AA2DC-2844-41CC-B990-9D398F900F15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BC1C7-E38B-4597-98DE-70C8F10A19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259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AA2DC-2844-41CC-B990-9D398F900F15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BC1C7-E38B-4597-98DE-70C8F10A19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0643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AA2DC-2844-41CC-B990-9D398F900F15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BC1C7-E38B-4597-98DE-70C8F10A19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54793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AA2DC-2844-41CC-B990-9D398F900F15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BC1C7-E38B-4597-98DE-70C8F10A19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753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AA2DC-2844-41CC-B990-9D398F900F15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BC1C7-E38B-4597-98DE-70C8F10A19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9599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AA2DC-2844-41CC-B990-9D398F900F15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BC1C7-E38B-4597-98DE-70C8F10A19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21030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DAA2DC-2844-41CC-B990-9D398F900F15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2BC1C7-E38B-4597-98DE-70C8F10A19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5791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4453375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Násobení a dělení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VY_32_INOVACE_14_POČÍTÁME_SE_ZÁVORKAMI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Matematika a její aplikace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. a 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/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15. 10. 2012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Závorky, sčítání, odčítání, násobení, dělení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1555169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Prezentace je určena žákům 3. </a:t>
            </a:r>
            <a:r>
              <a:rPr lang="cs-CZ" sz="2400" dirty="0" smtClean="0"/>
              <a:t>a 5. ročníku </a:t>
            </a:r>
            <a:r>
              <a:rPr lang="cs-CZ" sz="2400" dirty="0" smtClean="0"/>
              <a:t>základní školy v oblasti Matematika a její aplikace. Cílem je uvědomění si důležitosti závorky a tím i pořadí výpočtů. Žáci si zároveň procvičují orientaci v ploše, při hledání výsledků k příkladům. </a:t>
            </a:r>
          </a:p>
        </p:txBody>
      </p:sp>
    </p:spTree>
    <p:extLst>
      <p:ext uri="{BB962C8B-B14F-4D97-AF65-F5344CB8AC3E}">
        <p14:creationId xmlns:p14="http://schemas.microsoft.com/office/powerpoint/2010/main" val="3843462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Připoj výsledky k příkladům.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16832"/>
            <a:ext cx="165618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(5 x 5) + 8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683297"/>
            <a:ext cx="165618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(4 x 8) + 6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946148"/>
            <a:ext cx="165618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(8 </a:t>
            </a:r>
            <a:r>
              <a:rPr lang="cs-CZ" sz="2400" dirty="0"/>
              <a:t>+</a:t>
            </a:r>
            <a:r>
              <a:rPr lang="cs-CZ" sz="2400" dirty="0" smtClean="0"/>
              <a:t> 26) + 4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459860"/>
            <a:ext cx="165618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(40 </a:t>
            </a:r>
            <a:r>
              <a:rPr lang="cs-CZ" sz="2400" dirty="0"/>
              <a:t>-</a:t>
            </a:r>
            <a:r>
              <a:rPr lang="cs-CZ" sz="2400" dirty="0" smtClean="0"/>
              <a:t> </a:t>
            </a:r>
            <a:r>
              <a:rPr lang="cs-CZ" sz="2400" dirty="0"/>
              <a:t>4</a:t>
            </a:r>
            <a:r>
              <a:rPr lang="cs-CZ" sz="2400" dirty="0" smtClean="0"/>
              <a:t>) + 6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5661248"/>
            <a:ext cx="165618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(35 </a:t>
            </a:r>
            <a:r>
              <a:rPr lang="cs-CZ" sz="2400" dirty="0"/>
              <a:t>-</a:t>
            </a:r>
            <a:r>
              <a:rPr lang="cs-CZ" sz="2400" dirty="0" smtClean="0"/>
              <a:t> </a:t>
            </a:r>
            <a:r>
              <a:rPr lang="cs-CZ" sz="2400" dirty="0"/>
              <a:t>8</a:t>
            </a:r>
            <a:r>
              <a:rPr lang="cs-CZ" sz="2400" dirty="0" smtClean="0"/>
              <a:t>) </a:t>
            </a:r>
            <a:r>
              <a:rPr lang="cs-CZ" sz="2400" dirty="0"/>
              <a:t>:</a:t>
            </a:r>
            <a:r>
              <a:rPr lang="cs-CZ" sz="2400" dirty="0" smtClean="0"/>
              <a:t> </a:t>
            </a:r>
            <a:r>
              <a:rPr lang="cs-CZ" sz="2400" dirty="0"/>
              <a:t>3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11560" y="4221088"/>
            <a:ext cx="165618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(50 </a:t>
            </a:r>
            <a:r>
              <a:rPr lang="cs-CZ" sz="2400" dirty="0"/>
              <a:t>-</a:t>
            </a:r>
            <a:r>
              <a:rPr lang="cs-CZ" sz="2400" dirty="0" smtClean="0"/>
              <a:t> 30) : 4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1880" y="1916831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33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91880" y="2683297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38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5661248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33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91880" y="494614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33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91880" y="3459858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42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91880" y="4221088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38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87266" y="1916830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12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087266" y="268329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28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087266" y="5661247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40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087266" y="4946148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33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087266" y="4221088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087266" y="3459860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9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148064" y="3459857"/>
            <a:ext cx="165618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4</a:t>
            </a:r>
            <a:r>
              <a:rPr lang="cs-CZ" sz="2400" dirty="0" smtClean="0"/>
              <a:t> x (12 - 9)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148064" y="4221086"/>
            <a:ext cx="165618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36 : (2 x 2)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148064" y="4946148"/>
            <a:ext cx="165618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50 - (5 x 2)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48064" y="5661245"/>
            <a:ext cx="165618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28 + (15 : 3)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148064" y="1916832"/>
            <a:ext cx="165618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(2 x 2) </a:t>
            </a:r>
            <a:r>
              <a:rPr lang="cs-CZ" sz="2400" dirty="0"/>
              <a:t>x</a:t>
            </a:r>
            <a:r>
              <a:rPr lang="cs-CZ" sz="2400" dirty="0" smtClean="0"/>
              <a:t> 7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148064" y="2683295"/>
            <a:ext cx="165618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(3 x 4) </a:t>
            </a:r>
            <a:r>
              <a:rPr lang="cs-CZ" sz="2400" dirty="0"/>
              <a:t>:</a:t>
            </a:r>
            <a:r>
              <a:rPr lang="cs-CZ" sz="2400" dirty="0" smtClean="0"/>
              <a:t> </a:t>
            </a:r>
            <a:r>
              <a:rPr lang="cs-CZ" sz="2400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317366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Kontrola správných výsledků.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16832"/>
            <a:ext cx="165618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(5 x 5) + 8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683297"/>
            <a:ext cx="165618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(4 x 8) + 6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946148"/>
            <a:ext cx="165618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(8 </a:t>
            </a:r>
            <a:r>
              <a:rPr lang="cs-CZ" sz="2400" dirty="0"/>
              <a:t>+</a:t>
            </a:r>
            <a:r>
              <a:rPr lang="cs-CZ" sz="2400" dirty="0" smtClean="0"/>
              <a:t> 26) + 4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459860"/>
            <a:ext cx="165618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(40 </a:t>
            </a:r>
            <a:r>
              <a:rPr lang="cs-CZ" sz="2400" dirty="0"/>
              <a:t>-</a:t>
            </a:r>
            <a:r>
              <a:rPr lang="cs-CZ" sz="2400" dirty="0" smtClean="0"/>
              <a:t> </a:t>
            </a:r>
            <a:r>
              <a:rPr lang="cs-CZ" sz="2400" dirty="0"/>
              <a:t>4</a:t>
            </a:r>
            <a:r>
              <a:rPr lang="cs-CZ" sz="2400" dirty="0" smtClean="0"/>
              <a:t>) + 6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5661248"/>
            <a:ext cx="165618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(35 </a:t>
            </a:r>
            <a:r>
              <a:rPr lang="cs-CZ" sz="2400" dirty="0"/>
              <a:t>-</a:t>
            </a:r>
            <a:r>
              <a:rPr lang="cs-CZ" sz="2400" dirty="0" smtClean="0"/>
              <a:t> </a:t>
            </a:r>
            <a:r>
              <a:rPr lang="cs-CZ" sz="2400" dirty="0"/>
              <a:t>8</a:t>
            </a:r>
            <a:r>
              <a:rPr lang="cs-CZ" sz="2400" dirty="0" smtClean="0"/>
              <a:t>) </a:t>
            </a:r>
            <a:r>
              <a:rPr lang="cs-CZ" sz="2400" dirty="0"/>
              <a:t>:</a:t>
            </a:r>
            <a:r>
              <a:rPr lang="cs-CZ" sz="2400" dirty="0" smtClean="0"/>
              <a:t> </a:t>
            </a:r>
            <a:r>
              <a:rPr lang="cs-CZ" sz="2400" dirty="0"/>
              <a:t>3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11560" y="4221088"/>
            <a:ext cx="165618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(50 </a:t>
            </a:r>
            <a:r>
              <a:rPr lang="cs-CZ" sz="2400" dirty="0"/>
              <a:t>-</a:t>
            </a:r>
            <a:r>
              <a:rPr lang="cs-CZ" sz="2400" dirty="0" smtClean="0"/>
              <a:t> 30) : 4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1880" y="1916831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33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91880" y="2683297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42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5661248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5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491880" y="494614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9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491880" y="3459858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38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91880" y="4221088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2</a:t>
            </a:r>
            <a:r>
              <a:rPr lang="cs-CZ" sz="2400" dirty="0" smtClean="0"/>
              <a:t>8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87266" y="1916830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12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087266" y="2683296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28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087266" y="5661247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40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087266" y="4946148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33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087266" y="4221088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087266" y="3459860"/>
            <a:ext cx="57606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9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148064" y="3459857"/>
            <a:ext cx="165618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4</a:t>
            </a:r>
            <a:r>
              <a:rPr lang="cs-CZ" sz="2400" dirty="0" smtClean="0"/>
              <a:t> x (12 - 9)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148064" y="4221086"/>
            <a:ext cx="165618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36 : (2 x 2)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148064" y="4946148"/>
            <a:ext cx="165618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50 - (5 x 2)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48064" y="5661245"/>
            <a:ext cx="165618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28 + (15 : 3)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148064" y="1916832"/>
            <a:ext cx="165618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(2 x 2) </a:t>
            </a:r>
            <a:r>
              <a:rPr lang="cs-CZ" sz="2400" dirty="0"/>
              <a:t>x</a:t>
            </a:r>
            <a:r>
              <a:rPr lang="cs-CZ" sz="2400" dirty="0" smtClean="0"/>
              <a:t> 7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148064" y="2683295"/>
            <a:ext cx="165618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(3 x 4) </a:t>
            </a:r>
            <a:r>
              <a:rPr lang="cs-CZ" sz="2400" dirty="0"/>
              <a:t>:</a:t>
            </a:r>
            <a:r>
              <a:rPr lang="cs-CZ" sz="2400" dirty="0" smtClean="0"/>
              <a:t> </a:t>
            </a:r>
            <a:r>
              <a:rPr lang="cs-CZ" sz="2400" dirty="0"/>
              <a:t>4</a:t>
            </a:r>
          </a:p>
        </p:txBody>
      </p:sp>
      <p:cxnSp>
        <p:nvCxnSpPr>
          <p:cNvPr id="28" name="Přímá spojnice 27"/>
          <p:cNvCxnSpPr>
            <a:stCxn id="3" idx="3"/>
            <a:endCxn id="9" idx="1"/>
          </p:cNvCxnSpPr>
          <p:nvPr/>
        </p:nvCxnSpPr>
        <p:spPr>
          <a:xfrm flipV="1">
            <a:off x="2267744" y="2147664"/>
            <a:ext cx="1224136" cy="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endCxn id="13" idx="1"/>
          </p:cNvCxnSpPr>
          <p:nvPr/>
        </p:nvCxnSpPr>
        <p:spPr>
          <a:xfrm>
            <a:off x="2267744" y="2914131"/>
            <a:ext cx="1224136" cy="77656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endCxn id="10" idx="1"/>
          </p:cNvCxnSpPr>
          <p:nvPr/>
        </p:nvCxnSpPr>
        <p:spPr>
          <a:xfrm flipV="1">
            <a:off x="2267744" y="2914130"/>
            <a:ext cx="1224136" cy="77656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8" idx="3"/>
            <a:endCxn id="11" idx="1"/>
          </p:cNvCxnSpPr>
          <p:nvPr/>
        </p:nvCxnSpPr>
        <p:spPr>
          <a:xfrm>
            <a:off x="2267744" y="4451921"/>
            <a:ext cx="1224136" cy="144016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stCxn id="5" idx="3"/>
            <a:endCxn id="14" idx="1"/>
          </p:cNvCxnSpPr>
          <p:nvPr/>
        </p:nvCxnSpPr>
        <p:spPr>
          <a:xfrm flipV="1">
            <a:off x="2267744" y="4451921"/>
            <a:ext cx="1224136" cy="72506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stCxn id="7" idx="3"/>
            <a:endCxn id="12" idx="1"/>
          </p:cNvCxnSpPr>
          <p:nvPr/>
        </p:nvCxnSpPr>
        <p:spPr>
          <a:xfrm flipV="1">
            <a:off x="2267744" y="5176979"/>
            <a:ext cx="1224136" cy="71510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>
            <a:stCxn id="25" idx="3"/>
            <a:endCxn id="16" idx="1"/>
          </p:cNvCxnSpPr>
          <p:nvPr/>
        </p:nvCxnSpPr>
        <p:spPr>
          <a:xfrm>
            <a:off x="6804248" y="2147665"/>
            <a:ext cx="1283018" cy="76646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stCxn id="26" idx="3"/>
            <a:endCxn id="19" idx="1"/>
          </p:cNvCxnSpPr>
          <p:nvPr/>
        </p:nvCxnSpPr>
        <p:spPr>
          <a:xfrm>
            <a:off x="6804248" y="2914128"/>
            <a:ext cx="1283018" cy="153779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>
            <a:stCxn id="21" idx="3"/>
            <a:endCxn id="15" idx="1"/>
          </p:cNvCxnSpPr>
          <p:nvPr/>
        </p:nvCxnSpPr>
        <p:spPr>
          <a:xfrm flipV="1">
            <a:off x="6804248" y="2147663"/>
            <a:ext cx="1283018" cy="154302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>
            <a:stCxn id="22" idx="3"/>
            <a:endCxn id="20" idx="1"/>
          </p:cNvCxnSpPr>
          <p:nvPr/>
        </p:nvCxnSpPr>
        <p:spPr>
          <a:xfrm flipV="1">
            <a:off x="6804248" y="3690693"/>
            <a:ext cx="1283018" cy="76122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>
            <a:stCxn id="23" idx="3"/>
            <a:endCxn id="17" idx="1"/>
          </p:cNvCxnSpPr>
          <p:nvPr/>
        </p:nvCxnSpPr>
        <p:spPr>
          <a:xfrm>
            <a:off x="6804248" y="5176981"/>
            <a:ext cx="1283018" cy="71509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>
            <a:stCxn id="24" idx="3"/>
            <a:endCxn id="18" idx="1"/>
          </p:cNvCxnSpPr>
          <p:nvPr/>
        </p:nvCxnSpPr>
        <p:spPr>
          <a:xfrm flipV="1">
            <a:off x="6804248" y="5176981"/>
            <a:ext cx="1283018" cy="71509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2603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Pamatuješ si nějaké výsledky?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708920"/>
            <a:ext cx="7992888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Zapiš je na linku: _____________________________________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5591872"/>
            <a:ext cx="568863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Pozn.: Pro kontrolu se vrať k výsledkům.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663263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321</Words>
  <Application>Microsoft Office PowerPoint</Application>
  <PresentationFormat>Předvádění na obrazovce (4:3)</PresentationFormat>
  <Paragraphs>74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Připoj výsledky k příkladům.</vt:lpstr>
      <vt:lpstr>Kontrola správných výsledků.</vt:lpstr>
      <vt:lpstr>Pamatuješ si nějaké výsledky?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</dc:title>
  <dc:creator>pc</dc:creator>
  <cp:lastModifiedBy>pc</cp:lastModifiedBy>
  <cp:revision>7</cp:revision>
  <dcterms:created xsi:type="dcterms:W3CDTF">2013-03-30T15:34:36Z</dcterms:created>
  <dcterms:modified xsi:type="dcterms:W3CDTF">2013-04-03T20:29:49Z</dcterms:modified>
</cp:coreProperties>
</file>