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51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9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297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69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12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478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646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527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648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940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565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EF9C9-13F8-415D-A199-64403B5EF6E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9EFCC-6E2D-45E1-9A19-6F24905CF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0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3997067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Násobení a dělení číslem 6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VY_32_INOVACE_15_NÁSOBILKA_ČÍSLA_6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18. 10. 2012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Početní řetězec, násobení, dělení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3011906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3. ročníku základní školy v oblasti Matematika a její aplikace. </a:t>
            </a:r>
            <a:r>
              <a:rPr lang="cs-CZ" sz="2400" dirty="0" smtClean="0"/>
              <a:t>Žáci si během prezentace, při počítání příkladů, zopakují doposud naučenou násobilku. V závěru prezentace si zopakují sudá a lichá čísla, násobky čísel 3 a 4. 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25115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Vypočítej řetězce: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11560" y="2999380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3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131840" y="2929683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951049" y="2060848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371370" y="2060848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627291" y="2060848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508104" y="2999380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848364" y="2999380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>
            <a:stCxn id="3" idx="7"/>
            <a:endCxn id="5" idx="3"/>
          </p:cNvCxnSpPr>
          <p:nvPr/>
        </p:nvCxnSpPr>
        <p:spPr>
          <a:xfrm flipV="1">
            <a:off x="1164724" y="2614012"/>
            <a:ext cx="881233" cy="4802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6" idx="3"/>
          </p:cNvCxnSpPr>
          <p:nvPr/>
        </p:nvCxnSpPr>
        <p:spPr>
          <a:xfrm flipV="1">
            <a:off x="3719522" y="2614012"/>
            <a:ext cx="746756" cy="46810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8" idx="7"/>
            <a:endCxn id="7" idx="3"/>
          </p:cNvCxnSpPr>
          <p:nvPr/>
        </p:nvCxnSpPr>
        <p:spPr>
          <a:xfrm flipV="1">
            <a:off x="6061268" y="2614012"/>
            <a:ext cx="660931" cy="4802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endCxn id="4" idx="1"/>
          </p:cNvCxnSpPr>
          <p:nvPr/>
        </p:nvCxnSpPr>
        <p:spPr>
          <a:xfrm>
            <a:off x="2599121" y="2530564"/>
            <a:ext cx="627627" cy="49402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8" idx="1"/>
          </p:cNvCxnSpPr>
          <p:nvPr/>
        </p:nvCxnSpPr>
        <p:spPr>
          <a:xfrm>
            <a:off x="4922244" y="2579347"/>
            <a:ext cx="680768" cy="51494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7" idx="5"/>
            <a:endCxn id="9" idx="1"/>
          </p:cNvCxnSpPr>
          <p:nvPr/>
        </p:nvCxnSpPr>
        <p:spPr>
          <a:xfrm>
            <a:off x="7180455" y="2614012"/>
            <a:ext cx="762817" cy="4802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9" name="Zaoblený obdélník 28"/>
          <p:cNvSpPr/>
          <p:nvPr/>
        </p:nvSpPr>
        <p:spPr>
          <a:xfrm>
            <a:off x="1101346" y="2278536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x8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370858" y="2819360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:6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72050" y="2849822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x9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509882" y="2315304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:2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791238" y="2332761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:3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6941842" y="2878942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x8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611560" y="5445224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40" name="Ovál 39"/>
          <p:cNvSpPr/>
          <p:nvPr/>
        </p:nvSpPr>
        <p:spPr>
          <a:xfrm>
            <a:off x="1942738" y="4149080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3226748" y="5445224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5732001" y="5445224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4515808" y="4149080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7007513" y="4149080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7848364" y="5445224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48" name="Přímá spojnice se šipkou 47"/>
          <p:cNvCxnSpPr>
            <a:endCxn id="40" idx="3"/>
          </p:cNvCxnSpPr>
          <p:nvPr/>
        </p:nvCxnSpPr>
        <p:spPr>
          <a:xfrm flipV="1">
            <a:off x="1168820" y="4702244"/>
            <a:ext cx="868826" cy="86321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V="1">
            <a:off x="3779912" y="4653136"/>
            <a:ext cx="782229" cy="91232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V="1">
            <a:off x="6236176" y="4653136"/>
            <a:ext cx="782229" cy="91232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>
            <a:endCxn id="43" idx="1"/>
          </p:cNvCxnSpPr>
          <p:nvPr/>
        </p:nvCxnSpPr>
        <p:spPr>
          <a:xfrm>
            <a:off x="2471634" y="4707144"/>
            <a:ext cx="850022" cy="83298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>
            <a:off x="5024916" y="4693295"/>
            <a:ext cx="850022" cy="83298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>
            <a:endCxn id="47" idx="1"/>
          </p:cNvCxnSpPr>
          <p:nvPr/>
        </p:nvCxnSpPr>
        <p:spPr>
          <a:xfrm>
            <a:off x="7481902" y="4732472"/>
            <a:ext cx="461370" cy="80766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60" name="Ovál 59"/>
          <p:cNvSpPr/>
          <p:nvPr/>
        </p:nvSpPr>
        <p:spPr>
          <a:xfrm>
            <a:off x="973769" y="4562569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x4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3503389" y="4625516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x3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2229008" y="5085782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:2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4782290" y="5070890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ysClr val="windowText" lastClr="000000"/>
                </a:solidFill>
              </a:rPr>
              <a:t>:</a:t>
            </a:r>
            <a:r>
              <a:rPr lang="cs-CZ" sz="2400" dirty="0" smtClean="0">
                <a:solidFill>
                  <a:sysClr val="windowText" lastClr="000000"/>
                </a:solidFill>
              </a:rPr>
              <a:t>4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046254" y="4562569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x6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712587" y="4623326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:9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191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Zkontroluj výsledky: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11560" y="2999380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3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131840" y="2929683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951049" y="2060848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371370" y="2060848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627291" y="2060848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508104" y="2999380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848364" y="2999380"/>
            <a:ext cx="648072" cy="64807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48</a:t>
            </a: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>
            <a:stCxn id="3" idx="7"/>
            <a:endCxn id="5" idx="3"/>
          </p:cNvCxnSpPr>
          <p:nvPr/>
        </p:nvCxnSpPr>
        <p:spPr>
          <a:xfrm flipV="1">
            <a:off x="1164724" y="2614012"/>
            <a:ext cx="881233" cy="4802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6" idx="3"/>
          </p:cNvCxnSpPr>
          <p:nvPr/>
        </p:nvCxnSpPr>
        <p:spPr>
          <a:xfrm flipV="1">
            <a:off x="3719522" y="2614012"/>
            <a:ext cx="746756" cy="46810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8" idx="7"/>
            <a:endCxn id="7" idx="3"/>
          </p:cNvCxnSpPr>
          <p:nvPr/>
        </p:nvCxnSpPr>
        <p:spPr>
          <a:xfrm flipV="1">
            <a:off x="6061268" y="2614012"/>
            <a:ext cx="660931" cy="4802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endCxn id="4" idx="1"/>
          </p:cNvCxnSpPr>
          <p:nvPr/>
        </p:nvCxnSpPr>
        <p:spPr>
          <a:xfrm>
            <a:off x="2599121" y="2530564"/>
            <a:ext cx="627627" cy="49402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8" idx="1"/>
          </p:cNvCxnSpPr>
          <p:nvPr/>
        </p:nvCxnSpPr>
        <p:spPr>
          <a:xfrm>
            <a:off x="4922244" y="2579347"/>
            <a:ext cx="680768" cy="51494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7" idx="5"/>
            <a:endCxn id="9" idx="1"/>
          </p:cNvCxnSpPr>
          <p:nvPr/>
        </p:nvCxnSpPr>
        <p:spPr>
          <a:xfrm>
            <a:off x="7180455" y="2614012"/>
            <a:ext cx="762817" cy="4802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9" name="Zaoblený obdélník 28"/>
          <p:cNvSpPr/>
          <p:nvPr/>
        </p:nvSpPr>
        <p:spPr>
          <a:xfrm>
            <a:off x="1101346" y="2278536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x8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370858" y="2819360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:6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72050" y="2849822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x9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509882" y="2315304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:2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791238" y="2332761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:3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6941842" y="2878942"/>
            <a:ext cx="540060" cy="50405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x8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611560" y="5445224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40" name="Ovál 39"/>
          <p:cNvSpPr/>
          <p:nvPr/>
        </p:nvSpPr>
        <p:spPr>
          <a:xfrm>
            <a:off x="1942738" y="4149080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3226748" y="5445224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5732001" y="5445224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4515808" y="4149080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7007513" y="4149080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36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7848364" y="5445224"/>
            <a:ext cx="648072" cy="64807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4</a:t>
            </a: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48" name="Přímá spojnice se šipkou 47"/>
          <p:cNvCxnSpPr>
            <a:endCxn id="40" idx="3"/>
          </p:cNvCxnSpPr>
          <p:nvPr/>
        </p:nvCxnSpPr>
        <p:spPr>
          <a:xfrm flipV="1">
            <a:off x="1168820" y="4702244"/>
            <a:ext cx="868826" cy="86321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V="1">
            <a:off x="3779912" y="4653136"/>
            <a:ext cx="782229" cy="91232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V="1">
            <a:off x="6236176" y="4653136"/>
            <a:ext cx="782229" cy="91232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>
            <a:endCxn id="43" idx="1"/>
          </p:cNvCxnSpPr>
          <p:nvPr/>
        </p:nvCxnSpPr>
        <p:spPr>
          <a:xfrm>
            <a:off x="2471634" y="4707144"/>
            <a:ext cx="850022" cy="83298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>
            <a:off x="5024916" y="4693295"/>
            <a:ext cx="850022" cy="83298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>
            <a:endCxn id="47" idx="1"/>
          </p:cNvCxnSpPr>
          <p:nvPr/>
        </p:nvCxnSpPr>
        <p:spPr>
          <a:xfrm>
            <a:off x="7481902" y="4732472"/>
            <a:ext cx="461370" cy="80766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60" name="Ovál 59"/>
          <p:cNvSpPr/>
          <p:nvPr/>
        </p:nvSpPr>
        <p:spPr>
          <a:xfrm>
            <a:off x="973769" y="4562569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x4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3503389" y="4625516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x3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2229008" y="5085782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:2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4782290" y="5070890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ysClr val="windowText" lastClr="000000"/>
                </a:solidFill>
              </a:rPr>
              <a:t>:</a:t>
            </a:r>
            <a:r>
              <a:rPr lang="cs-CZ" sz="2400" dirty="0" smtClean="0">
                <a:solidFill>
                  <a:sysClr val="windowText" lastClr="000000"/>
                </a:solidFill>
              </a:rPr>
              <a:t>4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046254" y="4562569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x6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712587" y="4623326"/>
            <a:ext cx="667637" cy="6157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:9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814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Vypiš z výsledků následující čísla: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Všechna lichá: _______________________________________________________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1294" y="270892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Všechna sudá: _______________________________________________________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42273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Všechny násobky č.3: _________________________________________________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042" y="414908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Všechny násobky č.4: _________________________________________________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499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Vypiš ze cvičení následující čísla: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Všechna lichá: 3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1294" y="270892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Všechna sudá: 24, 4, 2, 18, 6, 48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42273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Všechny násobky č.3: 6, 18, 24, 48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042" y="414908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Všechny násobky č.4: 4, 8, 16, 24, 36, 48,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654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230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Vypočítej řetězce:</vt:lpstr>
      <vt:lpstr>Zkontroluj výsledky:</vt:lpstr>
      <vt:lpstr>Vypiš z výsledků následující čísla:</vt:lpstr>
      <vt:lpstr>Vypiš ze cvičení následující čísla: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pc</dc:creator>
  <cp:lastModifiedBy>pc</cp:lastModifiedBy>
  <cp:revision>12</cp:revision>
  <dcterms:created xsi:type="dcterms:W3CDTF">2013-03-30T22:27:39Z</dcterms:created>
  <dcterms:modified xsi:type="dcterms:W3CDTF">2013-04-03T21:53:02Z</dcterms:modified>
</cp:coreProperties>
</file>