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667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944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339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390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106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210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773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739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042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6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475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71801-3CF1-492B-AE58-AC676C4C39EC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65159-34B5-4609-9B7B-F21230B0FF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793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2789645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násobilky čísla 5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VY_32_INOVACE_16_násobilková_květina_01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19.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Násobení, dělení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1695516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a 5. ročníku základní školy v oblasti Matematika a její aplikace. Cílem zopakovat si násobilku čísla 5 zajímavou formou a s možnou kontrolou.</a:t>
            </a:r>
          </a:p>
        </p:txBody>
      </p:sp>
    </p:spTree>
    <p:extLst>
      <p:ext uri="{BB962C8B-B14F-4D97-AF65-F5344CB8AC3E}">
        <p14:creationId xmlns:p14="http://schemas.microsoft.com/office/powerpoint/2010/main" val="384346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Vypočítej násobilkovou květinu.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635896" y="3573016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851920" y="325686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0800000">
            <a:off x="3851920" y="443711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3498886">
            <a:off x="3396756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7993853">
            <a:off x="4312119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8784377">
            <a:off x="3389862" y="343190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5400000">
            <a:off x="4456185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6200000">
            <a:off x="3203848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3213491">
            <a:off x="4312119" y="34350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604227" y="368102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2</a:t>
            </a:r>
          </a:p>
        </p:txBody>
      </p:sp>
      <p:sp>
        <p:nvSpPr>
          <p:cNvPr id="20" name="Ovál 19"/>
          <p:cNvSpPr/>
          <p:nvPr/>
        </p:nvSpPr>
        <p:spPr>
          <a:xfrm>
            <a:off x="2930811" y="2932831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x</a:t>
            </a:r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1" name="Ovál 20"/>
          <p:cNvSpPr/>
          <p:nvPr/>
        </p:nvSpPr>
        <p:spPr>
          <a:xfrm>
            <a:off x="4568391" y="291130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2898620" y="4461104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4543887" y="445639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6</a:t>
            </a:r>
          </a:p>
        </p:txBody>
      </p:sp>
      <p:sp>
        <p:nvSpPr>
          <p:cNvPr id="24" name="Ovál 23"/>
          <p:cNvSpPr/>
          <p:nvPr/>
        </p:nvSpPr>
        <p:spPr>
          <a:xfrm>
            <a:off x="3743908" y="4734026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867923" y="368102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:</a:t>
            </a:r>
            <a:r>
              <a:rPr lang="cs-CZ" b="1" dirty="0"/>
              <a:t>5</a:t>
            </a:r>
          </a:p>
        </p:txBody>
      </p:sp>
      <p:sp>
        <p:nvSpPr>
          <p:cNvPr id="26" name="Ovál 25"/>
          <p:cNvSpPr/>
          <p:nvPr/>
        </p:nvSpPr>
        <p:spPr>
          <a:xfrm>
            <a:off x="3743908" y="2583560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x8</a:t>
            </a:r>
            <a:endParaRPr lang="cs-CZ" b="1" dirty="0"/>
          </a:p>
        </p:txBody>
      </p:sp>
      <p:sp>
        <p:nvSpPr>
          <p:cNvPr id="27" name="Rovnoramenný trojúhelník 26"/>
          <p:cNvSpPr/>
          <p:nvPr/>
        </p:nvSpPr>
        <p:spPr>
          <a:xfrm rot="5400000">
            <a:off x="5508104" y="3840320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 rot="16200000">
            <a:off x="2212919" y="3910436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843201" y="2276872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 rot="10598984">
            <a:off x="3875431" y="5418994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14241514">
            <a:off x="2563679" y="4900709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8036353">
            <a:off x="5046370" y="4990913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 rot="3436469">
            <a:off x="5062030" y="2788815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8356360">
            <a:off x="2631593" y="2785721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ětiva 34"/>
          <p:cNvSpPr/>
          <p:nvPr/>
        </p:nvSpPr>
        <p:spPr>
          <a:xfrm rot="8746100">
            <a:off x="5303588" y="2291287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ětiva 35"/>
          <p:cNvSpPr/>
          <p:nvPr/>
        </p:nvSpPr>
        <p:spPr>
          <a:xfrm rot="5583332">
            <a:off x="3709603" y="1621301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ětiva 36"/>
          <p:cNvSpPr/>
          <p:nvPr/>
        </p:nvSpPr>
        <p:spPr>
          <a:xfrm rot="10800000">
            <a:off x="5836276" y="3559216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ětiva 37"/>
          <p:cNvSpPr/>
          <p:nvPr/>
        </p:nvSpPr>
        <p:spPr>
          <a:xfrm rot="2943585">
            <a:off x="2183573" y="2208644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ětiva 38"/>
          <p:cNvSpPr/>
          <p:nvPr/>
        </p:nvSpPr>
        <p:spPr>
          <a:xfrm rot="21441216">
            <a:off x="1641125" y="3701913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ětiva 39"/>
          <p:cNvSpPr/>
          <p:nvPr/>
        </p:nvSpPr>
        <p:spPr>
          <a:xfrm rot="19370030">
            <a:off x="2019591" y="492529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ětiva 40"/>
          <p:cNvSpPr/>
          <p:nvPr/>
        </p:nvSpPr>
        <p:spPr>
          <a:xfrm rot="16200000">
            <a:off x="3709604" y="566285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ětiva 41"/>
          <p:cNvSpPr/>
          <p:nvPr/>
        </p:nvSpPr>
        <p:spPr>
          <a:xfrm rot="13402299">
            <a:off x="5221772" y="5141252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080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Počítal jsi správně?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635896" y="3573016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5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851920" y="325686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0800000">
            <a:off x="3851920" y="443711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3498886">
            <a:off x="3396756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7993853">
            <a:off x="4312119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8784377">
            <a:off x="3389862" y="343190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5400000">
            <a:off x="4456185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6200000">
            <a:off x="3203848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3213491">
            <a:off x="4312119" y="34350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604227" y="368102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2</a:t>
            </a:r>
          </a:p>
        </p:txBody>
      </p:sp>
      <p:sp>
        <p:nvSpPr>
          <p:cNvPr id="20" name="Ovál 19"/>
          <p:cNvSpPr/>
          <p:nvPr/>
        </p:nvSpPr>
        <p:spPr>
          <a:xfrm>
            <a:off x="2930811" y="2932831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x</a:t>
            </a:r>
            <a:r>
              <a:rPr lang="cs-CZ" b="1" dirty="0" smtClean="0"/>
              <a:t>9</a:t>
            </a:r>
            <a:endParaRPr lang="cs-CZ" b="1" dirty="0"/>
          </a:p>
        </p:txBody>
      </p:sp>
      <p:sp>
        <p:nvSpPr>
          <p:cNvPr id="21" name="Ovál 20"/>
          <p:cNvSpPr/>
          <p:nvPr/>
        </p:nvSpPr>
        <p:spPr>
          <a:xfrm>
            <a:off x="4568391" y="291130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2898620" y="4461104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4543887" y="445639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6</a:t>
            </a:r>
          </a:p>
        </p:txBody>
      </p:sp>
      <p:sp>
        <p:nvSpPr>
          <p:cNvPr id="24" name="Ovál 23"/>
          <p:cNvSpPr/>
          <p:nvPr/>
        </p:nvSpPr>
        <p:spPr>
          <a:xfrm>
            <a:off x="3743908" y="4734026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867923" y="3681028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:</a:t>
            </a:r>
            <a:r>
              <a:rPr lang="cs-CZ" b="1" dirty="0"/>
              <a:t>5</a:t>
            </a:r>
          </a:p>
        </p:txBody>
      </p:sp>
      <p:sp>
        <p:nvSpPr>
          <p:cNvPr id="26" name="Ovál 25"/>
          <p:cNvSpPr/>
          <p:nvPr/>
        </p:nvSpPr>
        <p:spPr>
          <a:xfrm>
            <a:off x="3743908" y="2583560"/>
            <a:ext cx="648072" cy="648072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x8</a:t>
            </a:r>
            <a:endParaRPr lang="cs-CZ" b="1" dirty="0"/>
          </a:p>
        </p:txBody>
      </p:sp>
      <p:sp>
        <p:nvSpPr>
          <p:cNvPr id="27" name="Rovnoramenný trojúhelník 26"/>
          <p:cNvSpPr/>
          <p:nvPr/>
        </p:nvSpPr>
        <p:spPr>
          <a:xfrm rot="5400000">
            <a:off x="5508104" y="3840320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 rot="16200000">
            <a:off x="2212919" y="3910436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843201" y="2276872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 rot="10598984">
            <a:off x="3875431" y="5418994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14241514">
            <a:off x="2563679" y="4900709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8036353">
            <a:off x="5046370" y="4990913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 rot="3436469">
            <a:off x="5062030" y="2788815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8356360">
            <a:off x="2631593" y="2785721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ětiva 34"/>
          <p:cNvSpPr/>
          <p:nvPr/>
        </p:nvSpPr>
        <p:spPr>
          <a:xfrm rot="8746100">
            <a:off x="5303588" y="2291287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Tětiva 35"/>
          <p:cNvSpPr/>
          <p:nvPr/>
        </p:nvSpPr>
        <p:spPr>
          <a:xfrm rot="5583332">
            <a:off x="3709603" y="1621301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7" name="Tětiva 36"/>
          <p:cNvSpPr/>
          <p:nvPr/>
        </p:nvSpPr>
        <p:spPr>
          <a:xfrm rot="10800000">
            <a:off x="5836276" y="3559216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8" name="Tětiva 37"/>
          <p:cNvSpPr/>
          <p:nvPr/>
        </p:nvSpPr>
        <p:spPr>
          <a:xfrm rot="2943585">
            <a:off x="2183573" y="2208644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9" name="Tětiva 38"/>
          <p:cNvSpPr/>
          <p:nvPr/>
        </p:nvSpPr>
        <p:spPr>
          <a:xfrm>
            <a:off x="1641125" y="3701913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0" name="Tětiva 39"/>
          <p:cNvSpPr/>
          <p:nvPr/>
        </p:nvSpPr>
        <p:spPr>
          <a:xfrm rot="19370030">
            <a:off x="2019591" y="492529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1" name="Tětiva 40"/>
          <p:cNvSpPr/>
          <p:nvPr/>
        </p:nvSpPr>
        <p:spPr>
          <a:xfrm rot="16200000">
            <a:off x="3709604" y="566285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2" name="Tětiva 41"/>
          <p:cNvSpPr/>
          <p:nvPr/>
        </p:nvSpPr>
        <p:spPr>
          <a:xfrm rot="13402299">
            <a:off x="5221772" y="5141252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42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Vypočítej další násobilkovou květinu.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635896" y="3573016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3851920" y="325686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0800000">
            <a:off x="3851920" y="443711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3498886">
            <a:off x="3396756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7993853">
            <a:off x="4312119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8784377">
            <a:off x="3389862" y="343190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5400000">
            <a:off x="4456185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6200000">
            <a:off x="3203848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3213491">
            <a:off x="4312119" y="34350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604227" y="368102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:3</a:t>
            </a:r>
            <a:endParaRPr lang="cs-CZ" b="1" dirty="0"/>
          </a:p>
        </p:txBody>
      </p:sp>
      <p:sp>
        <p:nvSpPr>
          <p:cNvPr id="20" name="Ovál 19"/>
          <p:cNvSpPr/>
          <p:nvPr/>
        </p:nvSpPr>
        <p:spPr>
          <a:xfrm>
            <a:off x="2930811" y="2932831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0</a:t>
            </a:r>
          </a:p>
        </p:txBody>
      </p:sp>
      <p:sp>
        <p:nvSpPr>
          <p:cNvPr id="21" name="Ovál 20"/>
          <p:cNvSpPr/>
          <p:nvPr/>
        </p:nvSpPr>
        <p:spPr>
          <a:xfrm>
            <a:off x="4568391" y="291130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2898620" y="4461104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4543887" y="445639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6</a:t>
            </a:r>
          </a:p>
        </p:txBody>
      </p:sp>
      <p:sp>
        <p:nvSpPr>
          <p:cNvPr id="24" name="Ovál 23"/>
          <p:cNvSpPr/>
          <p:nvPr/>
        </p:nvSpPr>
        <p:spPr>
          <a:xfrm>
            <a:off x="3743908" y="4734026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867923" y="368102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:1</a:t>
            </a:r>
            <a:endParaRPr lang="cs-CZ" b="1" dirty="0"/>
          </a:p>
        </p:txBody>
      </p:sp>
      <p:sp>
        <p:nvSpPr>
          <p:cNvPr id="26" name="Ovál 25"/>
          <p:cNvSpPr/>
          <p:nvPr/>
        </p:nvSpPr>
        <p:spPr>
          <a:xfrm>
            <a:off x="3743908" y="2583560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x8</a:t>
            </a:r>
            <a:endParaRPr lang="cs-CZ" b="1" dirty="0"/>
          </a:p>
        </p:txBody>
      </p:sp>
      <p:sp>
        <p:nvSpPr>
          <p:cNvPr id="27" name="Rovnoramenný trojúhelník 26"/>
          <p:cNvSpPr/>
          <p:nvPr/>
        </p:nvSpPr>
        <p:spPr>
          <a:xfrm rot="5400000">
            <a:off x="5508104" y="3840320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 rot="16200000">
            <a:off x="2212919" y="3910436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843201" y="2276872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 rot="10598984">
            <a:off x="3875431" y="5418994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14241514">
            <a:off x="2563679" y="4900709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8036353">
            <a:off x="5046370" y="4990913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 rot="3436469">
            <a:off x="5062030" y="2788815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8356360">
            <a:off x="2631593" y="2785721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ětiva 34"/>
          <p:cNvSpPr/>
          <p:nvPr/>
        </p:nvSpPr>
        <p:spPr>
          <a:xfrm rot="8746100">
            <a:off x="5303588" y="2291287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ětiva 35"/>
          <p:cNvSpPr/>
          <p:nvPr/>
        </p:nvSpPr>
        <p:spPr>
          <a:xfrm rot="5583332">
            <a:off x="3709603" y="1621301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ětiva 36"/>
          <p:cNvSpPr/>
          <p:nvPr/>
        </p:nvSpPr>
        <p:spPr>
          <a:xfrm rot="10800000">
            <a:off x="5836276" y="3559216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ětiva 37"/>
          <p:cNvSpPr/>
          <p:nvPr/>
        </p:nvSpPr>
        <p:spPr>
          <a:xfrm rot="2943585">
            <a:off x="2183573" y="2208644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ětiva 38"/>
          <p:cNvSpPr/>
          <p:nvPr/>
        </p:nvSpPr>
        <p:spPr>
          <a:xfrm rot="21441216">
            <a:off x="1641125" y="3701913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ětiva 39"/>
          <p:cNvSpPr/>
          <p:nvPr/>
        </p:nvSpPr>
        <p:spPr>
          <a:xfrm rot="19370030">
            <a:off x="2019591" y="492529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ětiva 40"/>
          <p:cNvSpPr/>
          <p:nvPr/>
        </p:nvSpPr>
        <p:spPr>
          <a:xfrm rot="16200000">
            <a:off x="3709604" y="566285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ětiva 41"/>
          <p:cNvSpPr/>
          <p:nvPr/>
        </p:nvSpPr>
        <p:spPr>
          <a:xfrm rot="13402299">
            <a:off x="5221772" y="5141252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707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Zkontroluj své výpočty.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635896" y="3573016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3851920" y="325686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0800000">
            <a:off x="3851920" y="443711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3498886">
            <a:off x="3396756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7993853">
            <a:off x="4312119" y="43123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8784377">
            <a:off x="3389862" y="3431907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5400000">
            <a:off x="4456185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6200000">
            <a:off x="3203848" y="3861048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3213491">
            <a:off x="4312119" y="3435082"/>
            <a:ext cx="432048" cy="288032"/>
          </a:xfrm>
          <a:prstGeom prst="triangl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604227" y="368102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:3</a:t>
            </a:r>
            <a:endParaRPr lang="cs-CZ" b="1" dirty="0"/>
          </a:p>
        </p:txBody>
      </p:sp>
      <p:sp>
        <p:nvSpPr>
          <p:cNvPr id="20" name="Ovál 19"/>
          <p:cNvSpPr/>
          <p:nvPr/>
        </p:nvSpPr>
        <p:spPr>
          <a:xfrm>
            <a:off x="2930811" y="2932831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0</a:t>
            </a:r>
          </a:p>
        </p:txBody>
      </p:sp>
      <p:sp>
        <p:nvSpPr>
          <p:cNvPr id="21" name="Ovál 20"/>
          <p:cNvSpPr/>
          <p:nvPr/>
        </p:nvSpPr>
        <p:spPr>
          <a:xfrm>
            <a:off x="4568391" y="291130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3</a:t>
            </a:r>
          </a:p>
        </p:txBody>
      </p:sp>
      <p:sp>
        <p:nvSpPr>
          <p:cNvPr id="22" name="Ovál 21"/>
          <p:cNvSpPr/>
          <p:nvPr/>
        </p:nvSpPr>
        <p:spPr>
          <a:xfrm>
            <a:off x="2898620" y="4461104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4543887" y="445639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6</a:t>
            </a:r>
          </a:p>
        </p:txBody>
      </p:sp>
      <p:sp>
        <p:nvSpPr>
          <p:cNvPr id="24" name="Ovál 23"/>
          <p:cNvSpPr/>
          <p:nvPr/>
        </p:nvSpPr>
        <p:spPr>
          <a:xfrm>
            <a:off x="3743908" y="4734026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</a:t>
            </a:r>
            <a:r>
              <a:rPr lang="cs-CZ" b="1" dirty="0"/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867923" y="3681028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:1</a:t>
            </a:r>
            <a:endParaRPr lang="cs-CZ" b="1" dirty="0"/>
          </a:p>
        </p:txBody>
      </p:sp>
      <p:sp>
        <p:nvSpPr>
          <p:cNvPr id="26" name="Ovál 25"/>
          <p:cNvSpPr/>
          <p:nvPr/>
        </p:nvSpPr>
        <p:spPr>
          <a:xfrm>
            <a:off x="3743908" y="2583560"/>
            <a:ext cx="64807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x8</a:t>
            </a:r>
            <a:endParaRPr lang="cs-CZ" b="1" dirty="0"/>
          </a:p>
        </p:txBody>
      </p:sp>
      <p:sp>
        <p:nvSpPr>
          <p:cNvPr id="27" name="Rovnoramenný trojúhelník 26"/>
          <p:cNvSpPr/>
          <p:nvPr/>
        </p:nvSpPr>
        <p:spPr>
          <a:xfrm rot="5400000">
            <a:off x="5508104" y="3840320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 rot="16200000">
            <a:off x="2212919" y="3910436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843201" y="2276872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 rot="10598984">
            <a:off x="3875431" y="5418994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 rot="14241514">
            <a:off x="2563679" y="4900709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 rot="8036353">
            <a:off x="5046370" y="4990913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 rot="3436469">
            <a:off x="5062030" y="2788815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8356360">
            <a:off x="2631593" y="2785721"/>
            <a:ext cx="432048" cy="288032"/>
          </a:xfrm>
          <a:prstGeom prst="triangle">
            <a:avLst/>
          </a:prstGeom>
          <a:solidFill>
            <a:srgbClr val="00B0F0"/>
          </a:solidFill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ětiva 34"/>
          <p:cNvSpPr/>
          <p:nvPr/>
        </p:nvSpPr>
        <p:spPr>
          <a:xfrm rot="8746100">
            <a:off x="5303588" y="2291287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9.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6" name="Tětiva 35"/>
          <p:cNvSpPr/>
          <p:nvPr/>
        </p:nvSpPr>
        <p:spPr>
          <a:xfrm rot="5583332">
            <a:off x="3709603" y="1621301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7" name="Tětiva 36"/>
          <p:cNvSpPr/>
          <p:nvPr/>
        </p:nvSpPr>
        <p:spPr>
          <a:xfrm rot="10800000">
            <a:off x="5836276" y="3559216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8" name="Tětiva 37"/>
          <p:cNvSpPr/>
          <p:nvPr/>
        </p:nvSpPr>
        <p:spPr>
          <a:xfrm rot="2943585">
            <a:off x="2183573" y="2208644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9" name="Tětiva 38"/>
          <p:cNvSpPr/>
          <p:nvPr/>
        </p:nvSpPr>
        <p:spPr>
          <a:xfrm>
            <a:off x="1641125" y="3701913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0" name="Tětiva 39"/>
          <p:cNvSpPr/>
          <p:nvPr/>
        </p:nvSpPr>
        <p:spPr>
          <a:xfrm rot="19370030">
            <a:off x="2019591" y="492529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1" name="Tětiva 40"/>
          <p:cNvSpPr/>
          <p:nvPr/>
        </p:nvSpPr>
        <p:spPr>
          <a:xfrm rot="16200000">
            <a:off x="3709604" y="5662850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2" name="Tětiva 41"/>
          <p:cNvSpPr/>
          <p:nvPr/>
        </p:nvSpPr>
        <p:spPr>
          <a:xfrm rot="13402299">
            <a:off x="5221772" y="5141252"/>
            <a:ext cx="716679" cy="758044"/>
          </a:xfrm>
          <a:prstGeom prst="chord">
            <a:avLst>
              <a:gd name="adj1" fmla="val 2700000"/>
              <a:gd name="adj2" fmla="val 1870788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18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06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158</Words>
  <Application>Microsoft Office PowerPoint</Application>
  <PresentationFormat>Předvádění na obrazovce (4:3)</PresentationFormat>
  <Paragraphs>77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Vypočítej násobilkovou květinu.</vt:lpstr>
      <vt:lpstr>Počítal jsi správně?</vt:lpstr>
      <vt:lpstr>Vypočítej další násobilkovou květinu.</vt:lpstr>
      <vt:lpstr>Zkontroluj své výpočty.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 </dc:title>
  <dc:creator>pc</dc:creator>
  <cp:lastModifiedBy>pc</cp:lastModifiedBy>
  <cp:revision>11</cp:revision>
  <dcterms:created xsi:type="dcterms:W3CDTF">2013-03-30T14:59:55Z</dcterms:created>
  <dcterms:modified xsi:type="dcterms:W3CDTF">2013-04-03T22:04:30Z</dcterms:modified>
  <cp:contentStatus/>
</cp:coreProperties>
</file>