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8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49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5981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434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845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233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588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905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846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7333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920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1621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664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D44829-F7DC-4D1F-AD70-4E5EE5151086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435EB9-7E2A-41BC-999F-F2865D0BEF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2597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3850388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násobků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VY_32_INOVACE_18_NÁSOBKY_ČÍSLA_5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23. 10.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Násobek, nejnižší násobek, nejvyšší násobek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0681531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ročníku základní školy v oblasti Matematika a její aplikace. </a:t>
            </a:r>
            <a:r>
              <a:rPr lang="cs-CZ" sz="2400" dirty="0" smtClean="0"/>
              <a:t>Žák si musí zopakovat násobky čísla 5, aby se mu odkryl obrázek, když se splete, musí se vrátit.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346346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Klikni na násobky čísla 5 v pořadí od nejmenšího k největšímu.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VOS2DM7F\MP9004465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8131" y="1628800"/>
            <a:ext cx="3617117" cy="4670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8131" y="1628800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3779912" y="1628800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50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5041426" y="1628800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30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2518131" y="2780928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35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3779912" y="2780928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55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5041693" y="2780928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2512413" y="3933056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15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3774194" y="3933056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60</a:t>
            </a:r>
            <a:endParaRPr lang="cs-CZ" sz="2800" dirty="0"/>
          </a:p>
        </p:txBody>
      </p:sp>
      <p:sp>
        <p:nvSpPr>
          <p:cNvPr id="14" name="Obdélník 13"/>
          <p:cNvSpPr/>
          <p:nvPr/>
        </p:nvSpPr>
        <p:spPr>
          <a:xfrm>
            <a:off x="5041425" y="3933056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10</a:t>
            </a:r>
            <a:endParaRPr lang="cs-CZ" sz="2800" dirty="0"/>
          </a:p>
        </p:txBody>
      </p:sp>
      <p:sp>
        <p:nvSpPr>
          <p:cNvPr id="15" name="Obdélník 14"/>
          <p:cNvSpPr/>
          <p:nvPr/>
        </p:nvSpPr>
        <p:spPr>
          <a:xfrm>
            <a:off x="2518131" y="5085184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45</a:t>
            </a:r>
            <a:endParaRPr lang="cs-CZ" sz="2800" dirty="0"/>
          </a:p>
        </p:txBody>
      </p:sp>
      <p:sp>
        <p:nvSpPr>
          <p:cNvPr id="16" name="Obdélník 15"/>
          <p:cNvSpPr/>
          <p:nvPr/>
        </p:nvSpPr>
        <p:spPr>
          <a:xfrm>
            <a:off x="3779912" y="5085184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25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5041424" y="5085184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18" name="Obdélník 17">
            <a:hlinkClick r:id="rId3" action="ppaction://hlinksldjump"/>
          </p:cNvPr>
          <p:cNvSpPr/>
          <p:nvPr/>
        </p:nvSpPr>
        <p:spPr>
          <a:xfrm>
            <a:off x="6303474" y="3933056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19</a:t>
            </a:r>
            <a:endParaRPr lang="cs-CZ" sz="2800" dirty="0"/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6303205" y="2780928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47</a:t>
            </a:r>
            <a:endParaRPr lang="cs-CZ" sz="2800" dirty="0"/>
          </a:p>
        </p:txBody>
      </p:sp>
      <p:sp>
        <p:nvSpPr>
          <p:cNvPr id="20" name="Obdélník 19">
            <a:hlinkClick r:id="rId3" action="ppaction://hlinksldjump"/>
          </p:cNvPr>
          <p:cNvSpPr/>
          <p:nvPr/>
        </p:nvSpPr>
        <p:spPr>
          <a:xfrm>
            <a:off x="6303474" y="1628800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21" name="Obdélník 20">
            <a:hlinkClick r:id="rId3" action="ppaction://hlinksldjump"/>
          </p:cNvPr>
          <p:cNvSpPr/>
          <p:nvPr/>
        </p:nvSpPr>
        <p:spPr>
          <a:xfrm>
            <a:off x="1256350" y="3933056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22" name="Obdélník 21">
            <a:hlinkClick r:id="rId3" action="ppaction://hlinksldjump"/>
          </p:cNvPr>
          <p:cNvSpPr/>
          <p:nvPr/>
        </p:nvSpPr>
        <p:spPr>
          <a:xfrm>
            <a:off x="1250631" y="2780928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44</a:t>
            </a:r>
            <a:endParaRPr lang="cs-CZ" sz="2800" dirty="0"/>
          </a:p>
        </p:txBody>
      </p:sp>
      <p:sp>
        <p:nvSpPr>
          <p:cNvPr id="23" name="Obdélník 22">
            <a:hlinkClick r:id="rId3" action="ppaction://hlinksldjump"/>
          </p:cNvPr>
          <p:cNvSpPr/>
          <p:nvPr/>
        </p:nvSpPr>
        <p:spPr>
          <a:xfrm>
            <a:off x="1250632" y="1628800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31</a:t>
            </a:r>
            <a:endParaRPr lang="cs-CZ" sz="2800" dirty="0"/>
          </a:p>
        </p:txBody>
      </p:sp>
      <p:sp>
        <p:nvSpPr>
          <p:cNvPr id="24" name="Obdélník 23">
            <a:hlinkClick r:id="rId3" action="ppaction://hlinksldjump"/>
          </p:cNvPr>
          <p:cNvSpPr/>
          <p:nvPr/>
        </p:nvSpPr>
        <p:spPr>
          <a:xfrm>
            <a:off x="6303474" y="5085184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25" name="Obdélník 24">
            <a:hlinkClick r:id="rId3" action="ppaction://hlinksldjump"/>
          </p:cNvPr>
          <p:cNvSpPr/>
          <p:nvPr/>
        </p:nvSpPr>
        <p:spPr>
          <a:xfrm>
            <a:off x="1256349" y="5085184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26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4265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c\AppData\Local\Microsoft\Windows\Temporary Internet Files\Content.IE5\VOS2DM7F\MP9004465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8131" y="1628800"/>
            <a:ext cx="3617117" cy="4670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6350" y="3933056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12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1250631" y="2780928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250632" y="1628800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31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1256349" y="5085184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26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6303474" y="3933056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19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6303205" y="2780928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47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6303474" y="1628800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6303474" y="5085184"/>
            <a:ext cx="1261781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6488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/>
          <a:lstStyle/>
          <a:p>
            <a:r>
              <a:rPr lang="cs-CZ" dirty="0" smtClean="0"/>
              <a:t>!ŠPATNĚ!</a:t>
            </a:r>
            <a:endParaRPr lang="cs-CZ" dirty="0"/>
          </a:p>
        </p:txBody>
      </p:sp>
      <p:sp>
        <p:nvSpPr>
          <p:cNvPr id="3" name="Šipka nahoru 2">
            <a:hlinkClick r:id="rId2" action="ppaction://hlinksldjump"/>
          </p:cNvPr>
          <p:cNvSpPr/>
          <p:nvPr/>
        </p:nvSpPr>
        <p:spPr>
          <a:xfrm>
            <a:off x="3059832" y="4581128"/>
            <a:ext cx="3024336" cy="194421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1187624" y="2780928"/>
            <a:ext cx="6768752" cy="18002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 smtClean="0"/>
              <a:t>ZPĚT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92052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131</Words>
  <Application>Microsoft Office PowerPoint</Application>
  <PresentationFormat>Předvádění na obrazovce (4:3)</PresentationFormat>
  <Paragraphs>52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Klikni na násobky čísla 5 v pořadí od nejmenšího k největšímu.</vt:lpstr>
      <vt:lpstr>Prezentace aplikace PowerPoint</vt:lpstr>
      <vt:lpstr>!ŠPATNĚ!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pc</cp:lastModifiedBy>
  <cp:revision>6</cp:revision>
  <dcterms:created xsi:type="dcterms:W3CDTF">2013-03-30T20:31:38Z</dcterms:created>
  <dcterms:modified xsi:type="dcterms:W3CDTF">2013-04-03T23:24:22Z</dcterms:modified>
</cp:coreProperties>
</file>