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9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875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010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25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13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554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461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7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90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368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007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363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3AFEC-CBFB-4210-8775-E7DDC135B27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3CA8-5478-4631-A95F-C893340FE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957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350638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Rýsování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přímek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VY_32_INOVACE_19_PRŮSEČÍK_PŘÍMEK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26.2.2013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průsečík, různoběžné přímky, bod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9115966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3. ročníku základní školy v oblasti Matematika a její aplikace. Cílem je vyvodit u žáků nové geometrický pojem: průsečík přímek. Žáci se naučí najít a označit průsečík, označit přímky a pokusí se vypracovat úlohu dle zadání a postupu.</a:t>
            </a:r>
          </a:p>
        </p:txBody>
      </p:sp>
    </p:spTree>
    <p:extLst>
      <p:ext uri="{BB962C8B-B14F-4D97-AF65-F5344CB8AC3E}">
        <p14:creationId xmlns:p14="http://schemas.microsoft.com/office/powerpoint/2010/main" val="404172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Průsečík přímek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1556790"/>
            <a:ext cx="460851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Bod </a:t>
            </a:r>
            <a:r>
              <a:rPr lang="cs-CZ" sz="2400" b="1" dirty="0" smtClean="0">
                <a:solidFill>
                  <a:srgbClr val="0070C0"/>
                </a:solidFill>
              </a:rPr>
              <a:t>P</a:t>
            </a:r>
            <a:r>
              <a:rPr lang="cs-CZ" sz="2400" dirty="0" smtClean="0"/>
              <a:t> je průsečík přímek </a:t>
            </a:r>
            <a:r>
              <a:rPr lang="cs-CZ" sz="2400" b="1" i="1" dirty="0" smtClean="0">
                <a:solidFill>
                  <a:srgbClr val="00B050"/>
                </a:solidFill>
              </a:rPr>
              <a:t>m</a:t>
            </a:r>
            <a:r>
              <a:rPr lang="cs-CZ" sz="2400" dirty="0" smtClean="0"/>
              <a:t> a </a:t>
            </a:r>
            <a:r>
              <a:rPr lang="cs-CZ" sz="2400" b="1" i="1" dirty="0" smtClean="0">
                <a:solidFill>
                  <a:srgbClr val="00B050"/>
                </a:solidFill>
              </a:rPr>
              <a:t>n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Přímky </a:t>
            </a:r>
            <a:r>
              <a:rPr lang="cs-CZ" sz="2400" b="1" i="1" dirty="0" smtClean="0">
                <a:solidFill>
                  <a:srgbClr val="00B050"/>
                </a:solidFill>
              </a:rPr>
              <a:t>m</a:t>
            </a:r>
            <a:r>
              <a:rPr lang="cs-CZ" sz="2400" dirty="0" smtClean="0"/>
              <a:t> a </a:t>
            </a:r>
            <a:r>
              <a:rPr lang="cs-CZ" sz="2400" b="1" i="1" dirty="0" smtClean="0">
                <a:solidFill>
                  <a:srgbClr val="00B050"/>
                </a:solidFill>
              </a:rPr>
              <a:t>n</a:t>
            </a:r>
            <a:r>
              <a:rPr lang="cs-CZ" sz="2400" dirty="0" smtClean="0"/>
              <a:t> jsou různoběžné.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619672" y="3212976"/>
            <a:ext cx="6048672" cy="14401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772072" y="3645024"/>
            <a:ext cx="5680248" cy="12241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907704" y="29249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B050"/>
                </a:solidFill>
              </a:rPr>
              <a:t>m</a:t>
            </a:r>
            <a:endParaRPr lang="cs-CZ" b="1" i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53994" y="446847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>
                <a:solidFill>
                  <a:srgbClr val="00B050"/>
                </a:solidFill>
              </a:rPr>
              <a:t>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108879" y="416186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P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324903" y="3294276"/>
            <a:ext cx="0" cy="7107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860032" y="2924944"/>
            <a:ext cx="1047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průsečík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31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přímky </a:t>
            </a:r>
            <a:r>
              <a:rPr lang="cs-CZ" i="1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 a </a:t>
            </a:r>
            <a:r>
              <a:rPr lang="cs-CZ" i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 a vyznač jejich průsečík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403648" y="2924944"/>
            <a:ext cx="6048672" cy="14401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971600" y="4005064"/>
            <a:ext cx="6912768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5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403648" y="2924944"/>
            <a:ext cx="6048672" cy="14401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971600" y="4005064"/>
            <a:ext cx="6912768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493671" y="26219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</a:t>
            </a:r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6206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00192" y="418043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05839" y="5229200"/>
            <a:ext cx="3726401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Přímky </a:t>
            </a:r>
            <a:r>
              <a:rPr lang="cs-CZ" b="1" i="1" dirty="0" err="1" smtClean="0"/>
              <a:t>k</a:t>
            </a:r>
            <a:r>
              <a:rPr lang="cs-CZ" dirty="0" err="1" smtClean="0"/>
              <a:t>,</a:t>
            </a:r>
            <a:r>
              <a:rPr lang="cs-CZ" b="1" i="1" dirty="0" err="1" smtClean="0"/>
              <a:t>l</a:t>
            </a:r>
            <a:r>
              <a:rPr lang="cs-CZ" dirty="0" smtClean="0"/>
              <a:t> mají společný průsečík </a:t>
            </a:r>
            <a:r>
              <a:rPr lang="cs-CZ" b="1" dirty="0" smtClean="0"/>
              <a:t>P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206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Zkus nakreslit fixem na tabuli tři různoběžné přímky </a:t>
            </a:r>
            <a:r>
              <a:rPr lang="cs-CZ" sz="3200" dirty="0" err="1" smtClean="0"/>
              <a:t>a,b,c</a:t>
            </a:r>
            <a:r>
              <a:rPr lang="cs-CZ" sz="3200" dirty="0" smtClean="0"/>
              <a:t> s průsečíkem v bodě S.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4536504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Nápověda:</a:t>
            </a:r>
          </a:p>
          <a:p>
            <a:pPr marL="342900" indent="-342900">
              <a:buAutoNum type="arabicPeriod"/>
            </a:pPr>
            <a:r>
              <a:rPr lang="cs-CZ" dirty="0" smtClean="0"/>
              <a:t>Vyznač bod S,</a:t>
            </a:r>
          </a:p>
          <a:p>
            <a:pPr marL="342900" indent="-342900">
              <a:buAutoNum type="arabicPeriod"/>
            </a:pPr>
            <a:r>
              <a:rPr lang="cs-CZ" dirty="0"/>
              <a:t>b</a:t>
            </a:r>
            <a:r>
              <a:rPr lang="cs-CZ" dirty="0" smtClean="0"/>
              <a:t>odem S veď přímky,</a:t>
            </a:r>
          </a:p>
          <a:p>
            <a:pPr marL="342900" indent="-34290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římky postupně označuj body a, b,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40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4536504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Nápověda:</a:t>
            </a:r>
          </a:p>
          <a:p>
            <a:pPr marL="342900" indent="-342900">
              <a:buAutoNum type="arabicPeriod"/>
            </a:pPr>
            <a:r>
              <a:rPr lang="cs-CZ" dirty="0" smtClean="0"/>
              <a:t>Vyznač bod S,</a:t>
            </a:r>
          </a:p>
          <a:p>
            <a:pPr marL="342900" indent="-342900">
              <a:buAutoNum type="arabicPeriod"/>
            </a:pPr>
            <a:r>
              <a:rPr lang="cs-CZ" dirty="0"/>
              <a:t>b</a:t>
            </a:r>
            <a:r>
              <a:rPr lang="cs-CZ" dirty="0" smtClean="0"/>
              <a:t>odem S veď přímky,</a:t>
            </a:r>
          </a:p>
          <a:p>
            <a:pPr marL="342900" indent="-34290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římky postupně označuj body a, b, 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25815" y="48064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735796" y="3933056"/>
            <a:ext cx="3348372" cy="13681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915816" y="51757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691680" y="4437112"/>
            <a:ext cx="4176464" cy="5082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725572" y="49911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b</a:t>
            </a:r>
          </a:p>
        </p:txBody>
      </p:sp>
      <p:cxnSp>
        <p:nvCxnSpPr>
          <p:cNvPr id="14" name="Přímá spojnice 13"/>
          <p:cNvCxnSpPr/>
          <p:nvPr/>
        </p:nvCxnSpPr>
        <p:spPr>
          <a:xfrm flipH="1" flipV="1">
            <a:off x="1905592" y="4077072"/>
            <a:ext cx="3962552" cy="9140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905592" y="406651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1340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</a:t>
            </a:r>
            <a:r>
              <a:rPr lang="cs-CZ" dirty="0" smtClean="0"/>
              <a:t>ojmenuj přímky a vyznač jejich průsečíky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2852936"/>
            <a:ext cx="540060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755576" y="2852936"/>
            <a:ext cx="720080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355976" y="2276872"/>
            <a:ext cx="1944216" cy="3096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07704" y="2492896"/>
            <a:ext cx="1224136" cy="2664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71600" y="3721224"/>
            <a:ext cx="5985048" cy="15314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619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2852936"/>
            <a:ext cx="540060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755576" y="2852936"/>
            <a:ext cx="720080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355976" y="2276872"/>
            <a:ext cx="1944216" cy="3096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07704" y="2492896"/>
            <a:ext cx="1224136" cy="2664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71600" y="3721224"/>
            <a:ext cx="5985048" cy="15314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103948" y="225131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296965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b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253685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c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467005" y="290619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403648" y="38517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e</a:t>
            </a:r>
          </a:p>
        </p:txBody>
      </p:sp>
      <p:sp>
        <p:nvSpPr>
          <p:cNvPr id="22" name="Ovál 21"/>
          <p:cNvSpPr/>
          <p:nvPr/>
        </p:nvSpPr>
        <p:spPr>
          <a:xfrm>
            <a:off x="2375756" y="354328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635896" y="3372927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123728" y="3004093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932040" y="320351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256076" y="382504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627784" y="4098567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012160" y="5006961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5517232"/>
            <a:ext cx="154817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Průsečíků:</a:t>
            </a:r>
            <a:r>
              <a:rPr lang="cs-CZ" b="1" dirty="0" smtClean="0"/>
              <a:t> 8</a:t>
            </a:r>
            <a:endParaRPr lang="cs-CZ" b="1" dirty="0"/>
          </a:p>
        </p:txBody>
      </p:sp>
      <p:sp>
        <p:nvSpPr>
          <p:cNvPr id="29" name="Ovál 28"/>
          <p:cNvSpPr/>
          <p:nvPr/>
        </p:nvSpPr>
        <p:spPr>
          <a:xfrm>
            <a:off x="1115616" y="372272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02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215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Průsečík přímek</vt:lpstr>
      <vt:lpstr>Označ přímky k a l a vyznač jejich průsečík</vt:lpstr>
      <vt:lpstr>Řešení:</vt:lpstr>
      <vt:lpstr>Zkus nakreslit fixem na tabuli tři různoběžné přímky a,b,c s průsečíkem v bodě S.</vt:lpstr>
      <vt:lpstr>Řešení:</vt:lpstr>
      <vt:lpstr>Pojmenuj přímky a vyznač jejich průsečíky</vt:lpstr>
      <vt:lpstr>Správné 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Zbyněk Jícha</dc:creator>
  <cp:lastModifiedBy>Zbyněk Jícha</cp:lastModifiedBy>
  <cp:revision>9</cp:revision>
  <dcterms:created xsi:type="dcterms:W3CDTF">2013-03-25T14:24:13Z</dcterms:created>
  <dcterms:modified xsi:type="dcterms:W3CDTF">2013-04-04T08:10:17Z</dcterms:modified>
</cp:coreProperties>
</file>