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6" d="100"/>
          <a:sy n="66" d="100"/>
        </p:scale>
        <p:origin x="-132" y="-11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CC17FA9-CD8D-4598-8522-D155DF18A749}" type="datetimeFigureOut">
              <a:rPr lang="cs-CZ" smtClean="0"/>
              <a:pPr/>
              <a:t>6.5.2013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20B71EE-20D6-4983-9E95-A55CCC60FF7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wmf"/><Relationship Id="rId7" Type="http://schemas.openxmlformats.org/officeDocument/2006/relationships/image" Target="../media/image9.jpe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gif"/><Relationship Id="rId5" Type="http://schemas.openxmlformats.org/officeDocument/2006/relationships/image" Target="../media/image7.jpeg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jpe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198"/>
          <p:cNvGraphicFramePr>
            <a:graphicFrameLocks noGrp="1"/>
          </p:cNvGraphicFramePr>
          <p:nvPr/>
        </p:nvGraphicFramePr>
        <p:xfrm>
          <a:off x="114300" y="642938"/>
          <a:ext cx="9029700" cy="466534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Hana Drchotová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Bor, Školní 440, Bor,  348 02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Prostorová tělesa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VY_32_INOVACE_8C_09_M1_PROSTOROVÁ  TĚLESA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1.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CZ.1.07/1.4.00/21.3534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02.05.2013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Krychle, kvádr, jehlan, matematika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6375" y="836613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C:\Documents and Settings\Hana - Drchotová\Local Settings\Temporary Internet Files\Content.IE5\O7JUFDN2\MP90042649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3717032"/>
            <a:ext cx="1883544" cy="287873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Prezentace je určena pro žáky 1. tříd ZŠ v předmětu Matematika a její aplikace. Jejím prostřednictvím se žáci seznámí se základními </a:t>
            </a:r>
            <a:r>
              <a:rPr lang="cs-CZ" dirty="0" smtClean="0"/>
              <a:t>prostorovými tělesy. </a:t>
            </a:r>
            <a:r>
              <a:rPr lang="cs-CZ" dirty="0" smtClean="0"/>
              <a:t>Prací s interaktivní technikou si dále rozvíjí své počítačové znalosti a dovednosti.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4)">
                                      <p:cBhvr>
                                        <p:cTn id="1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2" grpId="1" animBg="1"/>
      <p:bldP spid="3" grpId="0" build="p"/>
      <p:bldP spid="3" grpI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Krychle</a:t>
            </a:r>
            <a:endParaRPr lang="cs-CZ" b="1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2060848"/>
            <a:ext cx="4680520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6</a:t>
            </a:r>
            <a:r>
              <a:rPr lang="cs-CZ" sz="3200" dirty="0" smtClean="0"/>
              <a:t> </a:t>
            </a:r>
            <a:r>
              <a:rPr lang="cs-CZ" sz="3200" dirty="0" smtClean="0">
                <a:solidFill>
                  <a:srgbClr val="FF0000"/>
                </a:solidFill>
              </a:rPr>
              <a:t>stěn </a:t>
            </a:r>
            <a:r>
              <a:rPr lang="cs-CZ" sz="3200" dirty="0" smtClean="0"/>
              <a:t>ve tvaru </a:t>
            </a:r>
            <a:r>
              <a:rPr lang="cs-CZ" sz="3200" dirty="0" smtClean="0">
                <a:solidFill>
                  <a:srgbClr val="FF0000"/>
                </a:solidFill>
              </a:rPr>
              <a:t>čtverce</a:t>
            </a:r>
            <a:endParaRPr lang="cs-CZ" sz="3200" dirty="0" smtClean="0"/>
          </a:p>
          <a:p>
            <a:r>
              <a:rPr lang="cs-CZ" sz="3200" dirty="0" smtClean="0">
                <a:solidFill>
                  <a:srgbClr val="00B0F0"/>
                </a:solidFill>
              </a:rPr>
              <a:t>8</a:t>
            </a:r>
            <a:r>
              <a:rPr lang="cs-CZ" sz="3200" dirty="0" smtClean="0">
                <a:solidFill>
                  <a:srgbClr val="00B0F0"/>
                </a:solidFill>
              </a:rPr>
              <a:t> </a:t>
            </a:r>
            <a:r>
              <a:rPr lang="cs-CZ" sz="3200" dirty="0" smtClean="0"/>
              <a:t>vrcholů </a:t>
            </a:r>
            <a:endParaRPr lang="cs-CZ" sz="3200" dirty="0" smtClean="0"/>
          </a:p>
          <a:p>
            <a:r>
              <a:rPr lang="cs-CZ" sz="3200" dirty="0" smtClean="0">
                <a:solidFill>
                  <a:srgbClr val="00B0F0"/>
                </a:solidFill>
              </a:rPr>
              <a:t>12 </a:t>
            </a:r>
            <a:r>
              <a:rPr lang="cs-CZ" sz="3200" dirty="0" smtClean="0"/>
              <a:t>hran</a:t>
            </a:r>
            <a:endParaRPr lang="cs-CZ" sz="3200" dirty="0" smtClean="0"/>
          </a:p>
          <a:p>
            <a:endParaRPr lang="cs-CZ" sz="3200" dirty="0"/>
          </a:p>
        </p:txBody>
      </p:sp>
      <p:sp>
        <p:nvSpPr>
          <p:cNvPr id="16" name="Krychle 15"/>
          <p:cNvSpPr/>
          <p:nvPr/>
        </p:nvSpPr>
        <p:spPr>
          <a:xfrm>
            <a:off x="1043608" y="1988840"/>
            <a:ext cx="2376264" cy="2160240"/>
          </a:xfrm>
          <a:prstGeom prst="cube">
            <a:avLst/>
          </a:prstGeom>
          <a:solidFill>
            <a:srgbClr val="FF0000">
              <a:alpha val="90000"/>
            </a:srgb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4" grpId="0"/>
      <p:bldP spid="1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/>
              <a:t>Kvádr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259632" y="4303455"/>
            <a:ext cx="65016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6 </a:t>
            </a:r>
            <a:r>
              <a:rPr lang="cs-CZ" sz="3200" dirty="0" smtClean="0"/>
              <a:t>stěn ve tvaru </a:t>
            </a:r>
            <a:r>
              <a:rPr lang="cs-CZ" sz="3200" dirty="0" smtClean="0">
                <a:solidFill>
                  <a:srgbClr val="FF0000"/>
                </a:solidFill>
              </a:rPr>
              <a:t>obdélníka nebo čtverce či pouze obdélníka</a:t>
            </a:r>
            <a:endParaRPr lang="cs-CZ" sz="3200" dirty="0" smtClean="0">
              <a:solidFill>
                <a:srgbClr val="FF0000"/>
              </a:solidFill>
            </a:endParaRPr>
          </a:p>
          <a:p>
            <a:r>
              <a:rPr lang="cs-CZ" sz="3200" dirty="0" smtClean="0">
                <a:solidFill>
                  <a:srgbClr val="00B0F0"/>
                </a:solidFill>
              </a:rPr>
              <a:t>12</a:t>
            </a:r>
            <a:r>
              <a:rPr lang="cs-CZ" sz="3200" dirty="0" smtClean="0"/>
              <a:t> hran</a:t>
            </a:r>
            <a:endParaRPr lang="cs-CZ" sz="3200" dirty="0" smtClean="0"/>
          </a:p>
          <a:p>
            <a:r>
              <a:rPr lang="cs-CZ" sz="3200" dirty="0" smtClean="0">
                <a:solidFill>
                  <a:srgbClr val="00B0F0"/>
                </a:solidFill>
              </a:rPr>
              <a:t>8</a:t>
            </a:r>
            <a:r>
              <a:rPr lang="cs-CZ" sz="3200" dirty="0" smtClean="0"/>
              <a:t> vrcholů</a:t>
            </a:r>
            <a:endParaRPr lang="cs-CZ" sz="3200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9" name="Krychle 8"/>
          <p:cNvSpPr/>
          <p:nvPr/>
        </p:nvSpPr>
        <p:spPr>
          <a:xfrm>
            <a:off x="2411760" y="1988840"/>
            <a:ext cx="4392488" cy="1800200"/>
          </a:xfrm>
          <a:prstGeom prst="cube">
            <a:avLst/>
          </a:prstGeom>
          <a:solidFill>
            <a:srgbClr val="FFFF00"/>
          </a:solidFill>
          <a:ln>
            <a:solidFill>
              <a:schemeClr val="bg2">
                <a:lumMod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3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/>
      <p:bldP spid="9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upload.wikimedia.org/wikipedia/commons/2/2b/Pyramid_%28geometry%29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55576" y="1628800"/>
            <a:ext cx="3384376" cy="4583009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dirty="0" smtClean="0">
                <a:solidFill>
                  <a:schemeClr val="accent4">
                    <a:lumMod val="75000"/>
                  </a:schemeClr>
                </a:solidFill>
              </a:rPr>
              <a:t>Jehlan</a:t>
            </a:r>
            <a:endParaRPr lang="cs-CZ" dirty="0">
              <a:solidFill>
                <a:schemeClr val="accent4">
                  <a:lumMod val="75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4048" y="2276872"/>
            <a:ext cx="1862369" cy="286232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základna</a:t>
            </a:r>
          </a:p>
          <a:p>
            <a:r>
              <a:rPr lang="cs-CZ" sz="3600" dirty="0" smtClean="0"/>
              <a:t>v</a:t>
            </a:r>
            <a:r>
              <a:rPr lang="cs-CZ" sz="3600" dirty="0" smtClean="0"/>
              <a:t>rchol</a:t>
            </a:r>
          </a:p>
          <a:p>
            <a:r>
              <a:rPr lang="cs-CZ" sz="3600" dirty="0" smtClean="0"/>
              <a:t>strany</a:t>
            </a:r>
          </a:p>
          <a:p>
            <a:r>
              <a:rPr lang="cs-CZ" sz="3600" dirty="0" smtClean="0"/>
              <a:t>hrany</a:t>
            </a:r>
            <a:endParaRPr lang="cs-CZ" sz="3600" dirty="0" smtClean="0"/>
          </a:p>
          <a:p>
            <a:endParaRPr lang="cs-CZ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Rozlišuj a popisuj</a:t>
            </a:r>
            <a:endParaRPr lang="cs-CZ" dirty="0"/>
          </a:p>
        </p:txBody>
      </p:sp>
      <p:pic>
        <p:nvPicPr>
          <p:cNvPr id="2049" name="Picture 1" descr="C:\Documents and Settings\Hana - Drchotová\Local Settings\Temporary Internet Files\Content.IE5\O7JUFDN2\MC900083195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340768"/>
            <a:ext cx="1795882" cy="1558138"/>
          </a:xfrm>
          <a:prstGeom prst="rect">
            <a:avLst/>
          </a:prstGeom>
          <a:noFill/>
        </p:spPr>
      </p:pic>
      <p:pic>
        <p:nvPicPr>
          <p:cNvPr id="4" name="Picture 3" descr="C:\Documents and Settings\Hana - Drchotová\Local Settings\Temporary Internet Files\Content.IE5\CQH26GHU\MC900290350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492896"/>
            <a:ext cx="2186519" cy="1872208"/>
          </a:xfrm>
          <a:prstGeom prst="rect">
            <a:avLst/>
          </a:prstGeom>
          <a:noFill/>
        </p:spPr>
      </p:pic>
      <p:pic>
        <p:nvPicPr>
          <p:cNvPr id="5" name="Picture 4" descr="C:\Documents and Settings\Hana - Drchotová\Local Settings\Temporary Internet Files\Content.IE5\6SJF4Z7W\MC900311742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2996952"/>
            <a:ext cx="2088232" cy="2715967"/>
          </a:xfrm>
          <a:prstGeom prst="rect">
            <a:avLst/>
          </a:prstGeom>
          <a:noFill/>
        </p:spPr>
      </p:pic>
      <p:pic>
        <p:nvPicPr>
          <p:cNvPr id="6" name="Picture 5" descr="C:\Documents and Settings\Hana - Drchotová\Local Settings\Temporary Internet Files\Content.IE5\6SJF4Z7W\MP900177907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83768" y="4797152"/>
            <a:ext cx="2692896" cy="1795264"/>
          </a:xfrm>
          <a:prstGeom prst="rect">
            <a:avLst/>
          </a:prstGeom>
          <a:noFill/>
        </p:spPr>
      </p:pic>
      <p:pic>
        <p:nvPicPr>
          <p:cNvPr id="7" name="Picture 6" descr="C:\Documents and Settings\Hana - Drchotová\Local Settings\Temporary Internet Files\Content.IE5\CQH26GHU\MM900283630[1].gif"/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843808" y="1412775"/>
            <a:ext cx="1152128" cy="1264531"/>
          </a:xfrm>
          <a:prstGeom prst="rect">
            <a:avLst/>
          </a:prstGeom>
          <a:noFill/>
        </p:spPr>
      </p:pic>
      <p:pic>
        <p:nvPicPr>
          <p:cNvPr id="2055" name="Picture 7" descr="C:\Documents and Settings\Hana - Drchotová\Local Settings\Temporary Internet Files\Content.IE5\6SJF4Z7W\MP90044827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652120" y="1124744"/>
            <a:ext cx="3131840" cy="2081753"/>
          </a:xfrm>
          <a:prstGeom prst="rect">
            <a:avLst/>
          </a:prstGeom>
          <a:noFill/>
        </p:spPr>
      </p:pic>
      <p:pic>
        <p:nvPicPr>
          <p:cNvPr id="9" name="Picture 10" descr="C:\Documents and Settings\Hana - Drchotová\Local Settings\Temporary Internet Files\Content.IE5\O7JUFDN2\MC900241327[1].wmf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660232" y="3140968"/>
            <a:ext cx="1817827" cy="1514246"/>
          </a:xfrm>
          <a:prstGeom prst="rect">
            <a:avLst/>
          </a:prstGeom>
          <a:noFill/>
        </p:spPr>
      </p:pic>
      <p:pic>
        <p:nvPicPr>
          <p:cNvPr id="2062" name="Picture 14" descr="C:\Documents and Settings\Hana - Drchotová\Local Settings\Temporary Internet Files\Content.IE5\O7JUFDN2\MP900423742[1].jpg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516216" y="4653136"/>
            <a:ext cx="2191420" cy="2028946"/>
          </a:xfrm>
          <a:prstGeom prst="rect">
            <a:avLst/>
          </a:prstGeom>
          <a:noFill/>
        </p:spPr>
      </p:pic>
      <p:pic>
        <p:nvPicPr>
          <p:cNvPr id="2063" name="Picture 15" descr="C:\Documents and Settings\Hana - Drchotová\Local Settings\Temporary Internet Files\Content.IE5\CQH26GHU\MP900402150[1].jpg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4932040" y="4537677"/>
            <a:ext cx="1657742" cy="232032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5" name="Picture 1" descr="C:\Documents and Settings\Hana - Drchotová\Local Settings\Temporary Internet Files\Content.IE5\ZUK84U6G\MP90034595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2924944"/>
            <a:ext cx="2609088" cy="36576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Obrázky,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Obrázky aplikace MS Office </a:t>
            </a:r>
            <a:r>
              <a:rPr lang="cs-CZ" dirty="0" smtClean="0"/>
              <a:t>PowerPoint</a:t>
            </a:r>
          </a:p>
          <a:p>
            <a:r>
              <a:rPr lang="cs-CZ" dirty="0" smtClean="0"/>
              <a:t>PAPADOPA. </a:t>
            </a:r>
            <a:r>
              <a:rPr lang="cs-CZ" i="1" dirty="0" err="1" smtClean="0"/>
              <a:t>wikipedie</a:t>
            </a:r>
            <a:r>
              <a:rPr lang="cs-CZ" dirty="0" smtClean="0"/>
              <a:t> [online]. [cit. 6.5.2013]. Dostupný na WWW: http://cs.wikipedia.org/wiki/Soubor:Pyramid_(geometry).png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147</TotalTime>
  <Words>150</Words>
  <Application>Microsoft Office PowerPoint</Application>
  <PresentationFormat>Předvádění na obrazovce (4:3)</PresentationFormat>
  <Paragraphs>37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Krychle</vt:lpstr>
      <vt:lpstr>Kvádr</vt:lpstr>
      <vt:lpstr>Jehlan</vt:lpstr>
      <vt:lpstr>Rozlišuj a popisuj</vt:lpstr>
      <vt:lpstr>Obrázky, 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Hana  Drchotová</dc:creator>
  <cp:lastModifiedBy>Hana  Drchotová</cp:lastModifiedBy>
  <cp:revision>17</cp:revision>
  <dcterms:created xsi:type="dcterms:W3CDTF">2013-05-05T10:58:19Z</dcterms:created>
  <dcterms:modified xsi:type="dcterms:W3CDTF">2013-05-06T14:13:49Z</dcterms:modified>
</cp:coreProperties>
</file>