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</p:sldMasterIdLst>
  <p:notesMasterIdLst>
    <p:notesMasterId r:id="rId17"/>
  </p:notesMasterIdLst>
  <p:sldIdLst>
    <p:sldId id="274" r:id="rId3"/>
    <p:sldId id="276" r:id="rId4"/>
    <p:sldId id="273" r:id="rId5"/>
    <p:sldId id="257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900" autoAdjust="0"/>
    <p:restoredTop sz="94600"/>
  </p:normalViewPr>
  <p:slideViewPr>
    <p:cSldViewPr>
      <p:cViewPr varScale="1">
        <p:scale>
          <a:sx n="111" d="100"/>
          <a:sy n="111" d="100"/>
        </p:scale>
        <p:origin x="-161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99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99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D9E861D-B87F-4FEB-8B99-AD76B4EA955E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536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E22F377-7652-40D2-9EA4-DD2CE55E63C7}" type="slidenum">
              <a:rPr lang="cs-CZ" smtClean="0"/>
              <a:pPr/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4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4" Type="http://schemas.openxmlformats.org/officeDocument/2006/relationships/image" Target="../media/image2.jpe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  <p:custDataLst>
              <p:tags r:id="rId1"/>
            </p:custDataLst>
          </p:nvPr>
        </p:nvSpPr>
        <p:spPr>
          <a:xfrm>
            <a:off x="2701925" y="2130425"/>
            <a:ext cx="4800600" cy="1470025"/>
          </a:xfrm>
        </p:spPr>
        <p:txBody>
          <a:bodyPr/>
          <a:lstStyle>
            <a:lvl1pPr>
              <a:buClr>
                <a:srgbClr val="FFFFFF"/>
              </a:buCl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2701925" y="3886200"/>
            <a:ext cx="4114800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F1F4427-FD46-41F8-A2B1-6A6F64137F4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522F6A-6292-4C79-BE9E-C46512924E0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17D04D-A2BD-4F32-8DD2-897CBDFD760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693988" y="1600200"/>
            <a:ext cx="30861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932488" y="1600200"/>
            <a:ext cx="308768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F6B11B-9263-4616-8946-94F13BAF266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44140C-8E12-4317-AAE0-58051ACC7A4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23FCBD-CDCB-44E9-A1C7-C01AA6843B6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2BF933-4729-41D0-B559-C0C4C0A270D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E24A8B-4511-4C29-9AA5-DFC90E18A23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41A81B-DCC7-4CEF-8811-AF5A04BD259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3C2309-440D-4238-80C8-9EE73257D48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439025" y="274638"/>
            <a:ext cx="158115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2693988" y="274638"/>
            <a:ext cx="4592637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0767DD-D09B-4F4F-810B-8A7E8729568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136525" y="136525"/>
            <a:ext cx="8866188" cy="658177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ctrTitle"/>
            <p:custDataLst>
              <p:tags r:id="rId1"/>
            </p:custDataLst>
          </p:nvPr>
        </p:nvSpPr>
        <p:spPr>
          <a:xfrm>
            <a:off x="455613" y="2130425"/>
            <a:ext cx="7313612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455613" y="3886200"/>
            <a:ext cx="7313612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26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27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5ACF8E9-6D3C-489F-88EE-373D475855C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7672A3-C126-4281-95C0-4FD661F7961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EE9BF5-AB65-4B05-AB25-D72B14B4274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5613" y="1600200"/>
            <a:ext cx="403701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701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A1939F-ECDF-4BAA-9477-819E7990410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26C882-A339-43B7-BD6C-4CCC4902B16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4C40FA-55CC-4A9B-ADA4-AA7DE6706E6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F9D000-9B05-4D12-A20B-88F104DF002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A9E7D4-8626-4AAC-BB57-DE7B9279736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EF24E6-8317-4F3D-BF71-44B6397AFDA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BC2CEA-0A0D-4B79-B9BF-7D268B72EB8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6225" y="274638"/>
            <a:ext cx="2055813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5613" y="274638"/>
            <a:ext cx="6018212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38D56F-D535-4326-889C-816239B6A36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ags" Target="../tags/tag5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ags" Target="../tags/tag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2703513" y="274638"/>
            <a:ext cx="63166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2693988" y="1600200"/>
            <a:ext cx="63261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685BE03-E155-442A-B7FD-1DEBC400E4B7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136525" y="136525"/>
            <a:ext cx="8866188" cy="658177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455613" y="274638"/>
            <a:ext cx="82264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455613" y="1600200"/>
            <a:ext cx="822642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3A7AAF9-AC81-4FA8-A112-4091D99F297A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http://cdn.comps.fotosearch.com/compc/CSP/CSP127/hlubina-konzervativni-potapeni_~k1273912.jpg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http://cdn.comps.fotosearch.com/compc/CSP/CSP990/jezdit-kole-cyklistika_~k10298122.jpg" TargetMode="Externa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http://cdn.comps.fotosearch.com/compc/CSP/CSP058/tenis_~k0582548.jpg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http://cdn.comps.fotosearch.com/compc/CSP/CSP291/odbijena_~k2910773.jpg" TargetMode="Externa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http://cdn.comps.fotosearch.com/compc/CSP/CSP029/sluha-hrani-kopana_~k0291577.jpg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http://cdn.comps.fotosearch.com/compc/CSP/CSP990/atleticky-barva-barvity_~k10616862.jpg" TargetMode="Externa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http://cdn.comps.fotosearch.com/compc/CSP/CSP506/hrani-bowls_~k5068437.jpg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http://cdn.comps.fotosearch.com/compc/CSP/CSP591/lezec-sanset_~k5916920.jpg" TargetMode="Externa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Obdélník 2"/>
          <p:cNvSpPr>
            <a:spLocks noChangeArrowheads="1"/>
          </p:cNvSpPr>
          <p:nvPr/>
        </p:nvSpPr>
        <p:spPr bwMode="auto">
          <a:xfrm>
            <a:off x="395288" y="3357563"/>
            <a:ext cx="8137525" cy="233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cs-CZ" dirty="0"/>
          </a:p>
          <a:p>
            <a:pPr algn="ctr"/>
            <a:r>
              <a:rPr lang="cs-CZ" sz="2400" dirty="0"/>
              <a:t>Obchodní akademie a Jazyková škola</a:t>
            </a:r>
            <a:br>
              <a:rPr lang="cs-CZ" sz="2400" dirty="0"/>
            </a:br>
            <a:r>
              <a:rPr lang="cs-CZ" sz="2400" dirty="0"/>
              <a:t>s právem státní jazykové zkoušky Jihlava</a:t>
            </a:r>
          </a:p>
          <a:p>
            <a:pPr algn="ctr"/>
            <a:endParaRPr lang="cs-CZ" dirty="0"/>
          </a:p>
          <a:p>
            <a:pPr algn="ctr">
              <a:spcBef>
                <a:spcPts val="300"/>
              </a:spcBef>
            </a:pPr>
            <a:r>
              <a:rPr lang="cs-CZ" dirty="0"/>
              <a:t>Šablona 32</a:t>
            </a:r>
          </a:p>
          <a:p>
            <a:pPr algn="ctr">
              <a:spcBef>
                <a:spcPts val="300"/>
              </a:spcBef>
            </a:pPr>
            <a:r>
              <a:rPr lang="cs-CZ" dirty="0" smtClean="0"/>
              <a:t>VY_32_INOVACE_341.ŠPJ.34</a:t>
            </a:r>
            <a:endParaRPr lang="cs-CZ" dirty="0"/>
          </a:p>
          <a:p>
            <a:pPr algn="ctr">
              <a:spcBef>
                <a:spcPts val="300"/>
              </a:spcBef>
            </a:pPr>
            <a:r>
              <a:rPr lang="cs-CZ" dirty="0" err="1" smtClean="0"/>
              <a:t>Deportes</a:t>
            </a:r>
            <a:r>
              <a:rPr lang="cs-CZ" dirty="0" smtClean="0"/>
              <a:t> - </a:t>
            </a:r>
            <a:r>
              <a:rPr lang="cs-CZ" dirty="0" err="1" smtClean="0"/>
              <a:t>léxico</a:t>
            </a:r>
            <a:endParaRPr lang="cs-CZ" dirty="0"/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4463" y="2420938"/>
            <a:ext cx="101917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Obrázek 3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9138" y="542925"/>
            <a:ext cx="7489825" cy="163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644525"/>
            <a:ext cx="8136135" cy="5808811"/>
          </a:xfrm>
        </p:spPr>
        <p:txBody>
          <a:bodyPr rtlCol="0">
            <a:normAutofit fontScale="92500" lnSpcReduction="20000"/>
          </a:bodyPr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Číslo projektu: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CZ.1.07</a:t>
            </a:r>
            <a:r>
              <a:rPr lang="cs-CZ" sz="2800" dirty="0" smtClean="0">
                <a:solidFill>
                  <a:schemeClr val="tx1"/>
                </a:solidFill>
              </a:rPr>
              <a:t>/1.5.00/34.0744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>
                <a:solidFill>
                  <a:schemeClr val="tx1"/>
                </a:solidFill>
              </a:rPr>
              <a:t>Šablona</a:t>
            </a:r>
            <a:r>
              <a:rPr lang="cs-CZ" sz="2800" dirty="0">
                <a:solidFill>
                  <a:schemeClr val="tx1"/>
                </a:solidFill>
              </a:rPr>
              <a:t>: </a:t>
            </a:r>
            <a:r>
              <a:rPr lang="cs-CZ" sz="2800" dirty="0" err="1" smtClean="0">
                <a:solidFill>
                  <a:schemeClr val="tx1"/>
                </a:solidFill>
              </a:rPr>
              <a:t>VY_32_INOVACE</a:t>
            </a:r>
            <a:endParaRPr lang="cs-CZ" sz="2800" dirty="0" smtClean="0">
              <a:solidFill>
                <a:schemeClr val="tx1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Číslo </a:t>
            </a:r>
            <a:r>
              <a:rPr lang="cs-CZ" sz="2800" b="1" u="sng" dirty="0">
                <a:solidFill>
                  <a:schemeClr val="tx1"/>
                </a:solidFill>
              </a:rPr>
              <a:t>DUMU</a:t>
            </a:r>
            <a:r>
              <a:rPr lang="cs-CZ" sz="2800" dirty="0">
                <a:solidFill>
                  <a:schemeClr val="tx1"/>
                </a:solidFill>
              </a:rPr>
              <a:t>: </a:t>
            </a:r>
            <a:r>
              <a:rPr lang="cs-CZ" sz="2800" dirty="0" smtClean="0">
                <a:solidFill>
                  <a:schemeClr val="tx1"/>
                </a:solidFill>
              </a:rPr>
              <a:t>341.ŠPJ.34</a:t>
            </a:r>
            <a:endParaRPr lang="cs-CZ" sz="2800" dirty="0">
              <a:solidFill>
                <a:schemeClr val="tx1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>
                <a:solidFill>
                  <a:schemeClr val="tx1"/>
                </a:solidFill>
              </a:rPr>
              <a:t>Předmět</a:t>
            </a:r>
            <a:r>
              <a:rPr lang="cs-CZ" sz="2800" dirty="0">
                <a:solidFill>
                  <a:schemeClr val="tx1"/>
                </a:solidFill>
              </a:rPr>
              <a:t>: </a:t>
            </a:r>
            <a:r>
              <a:rPr lang="cs-CZ" sz="2800" dirty="0" smtClean="0">
                <a:solidFill>
                  <a:schemeClr val="tx1"/>
                </a:solidFill>
              </a:rPr>
              <a:t>Španělský jazyk</a:t>
            </a:r>
            <a:endParaRPr lang="cs-CZ" sz="2800" dirty="0">
              <a:solidFill>
                <a:schemeClr val="tx1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Název materiálu</a:t>
            </a:r>
            <a:r>
              <a:rPr lang="cs-CZ" sz="2800" dirty="0" smtClean="0">
                <a:solidFill>
                  <a:schemeClr val="tx1"/>
                </a:solidFill>
              </a:rPr>
              <a:t>: </a:t>
            </a:r>
            <a:r>
              <a:rPr lang="cs-CZ" sz="2800" dirty="0" err="1" smtClean="0">
                <a:solidFill>
                  <a:schemeClr val="tx1"/>
                </a:solidFill>
              </a:rPr>
              <a:t>Deportes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– </a:t>
            </a:r>
            <a:r>
              <a:rPr lang="cs-CZ" sz="2800" dirty="0" err="1" smtClean="0">
                <a:solidFill>
                  <a:schemeClr val="tx1"/>
                </a:solidFill>
              </a:rPr>
              <a:t>léxico</a:t>
            </a:r>
            <a:r>
              <a:rPr lang="cs-CZ" sz="2800" dirty="0" smtClean="0">
                <a:solidFill>
                  <a:schemeClr val="tx1"/>
                </a:solidFill>
              </a:rPr>
              <a:t> - prezentace</a:t>
            </a:r>
            <a:endParaRPr lang="cs-CZ" sz="2800" dirty="0" smtClean="0">
              <a:solidFill>
                <a:schemeClr val="tx1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Autor</a:t>
            </a:r>
            <a:r>
              <a:rPr lang="cs-CZ" sz="2800" dirty="0" smtClean="0">
                <a:solidFill>
                  <a:schemeClr val="tx1"/>
                </a:solidFill>
              </a:rPr>
              <a:t>: </a:t>
            </a:r>
            <a:r>
              <a:rPr lang="cs-CZ" sz="2800" dirty="0" err="1" smtClean="0">
                <a:solidFill>
                  <a:schemeClr val="tx1"/>
                </a:solidFill>
              </a:rPr>
              <a:t>Mgr.Simona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Zatočilová</a:t>
            </a:r>
            <a:endParaRPr lang="cs-CZ" sz="2800" dirty="0" smtClean="0">
              <a:solidFill>
                <a:schemeClr val="tx1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Formát</a:t>
            </a:r>
            <a:r>
              <a:rPr lang="cs-CZ" sz="2800" dirty="0" smtClean="0">
                <a:solidFill>
                  <a:schemeClr val="tx1"/>
                </a:solidFill>
              </a:rPr>
              <a:t>: Prezentace Microsoft </a:t>
            </a:r>
            <a:r>
              <a:rPr lang="cs-CZ" sz="2800" dirty="0" err="1" smtClean="0">
                <a:solidFill>
                  <a:schemeClr val="tx1"/>
                </a:solidFill>
              </a:rPr>
              <a:t>Powerpoint</a:t>
            </a:r>
            <a:r>
              <a:rPr lang="cs-CZ" sz="2800" dirty="0" smtClean="0">
                <a:solidFill>
                  <a:schemeClr val="tx1"/>
                </a:solidFill>
              </a:rPr>
              <a:t> 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Velikost</a:t>
            </a:r>
            <a:r>
              <a:rPr lang="cs-CZ" sz="2800" dirty="0" smtClean="0">
                <a:solidFill>
                  <a:schemeClr val="tx1"/>
                </a:solidFill>
              </a:rPr>
              <a:t>:1311kB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Stupeň a typ vzdělávání</a:t>
            </a:r>
            <a:r>
              <a:rPr lang="cs-CZ" sz="2800" dirty="0" smtClean="0">
                <a:solidFill>
                  <a:schemeClr val="tx1"/>
                </a:solidFill>
              </a:rPr>
              <a:t>: </a:t>
            </a:r>
            <a:r>
              <a:rPr lang="cs-CZ" sz="2600" dirty="0" smtClean="0">
                <a:solidFill>
                  <a:schemeClr val="tx1"/>
                </a:solidFill>
              </a:rPr>
              <a:t>SŠ – odborné vzdělávání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Licence k obrazovému materiálu</a:t>
            </a:r>
            <a:r>
              <a:rPr lang="cs-CZ" sz="2800" dirty="0" smtClean="0">
                <a:solidFill>
                  <a:schemeClr val="tx1"/>
                </a:solidFill>
              </a:rPr>
              <a:t>: </a:t>
            </a:r>
            <a:r>
              <a:rPr lang="cs-CZ" sz="2200" dirty="0" smtClean="0">
                <a:solidFill>
                  <a:schemeClr val="tx1"/>
                </a:solidFill>
              </a:rPr>
              <a:t>CC BY, </a:t>
            </a:r>
            <a:r>
              <a:rPr lang="cs-CZ" sz="2200" dirty="0">
                <a:solidFill>
                  <a:schemeClr val="tx1"/>
                </a:solidFill>
              </a:rPr>
              <a:t>CC BY-SA </a:t>
            </a:r>
            <a:endParaRPr lang="cs-CZ" sz="2200" dirty="0" smtClean="0">
              <a:solidFill>
                <a:schemeClr val="tx1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Datum vytvoření</a:t>
            </a:r>
            <a:r>
              <a:rPr lang="cs-CZ" sz="2800" dirty="0" smtClean="0">
                <a:solidFill>
                  <a:schemeClr val="tx1"/>
                </a:solidFill>
              </a:rPr>
              <a:t>: 1.11. 2012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Klíčová slova</a:t>
            </a:r>
            <a:r>
              <a:rPr lang="cs-CZ" sz="2800" dirty="0" smtClean="0">
                <a:solidFill>
                  <a:schemeClr val="tx1"/>
                </a:solidFill>
              </a:rPr>
              <a:t>: </a:t>
            </a:r>
            <a:r>
              <a:rPr lang="cs-CZ" sz="2800" dirty="0" err="1" smtClean="0">
                <a:solidFill>
                  <a:schemeClr val="tx1"/>
                </a:solidFill>
              </a:rPr>
              <a:t>deportes</a:t>
            </a:r>
            <a:r>
              <a:rPr lang="cs-CZ" sz="2800" dirty="0" smtClean="0">
                <a:solidFill>
                  <a:schemeClr val="tx1"/>
                </a:solidFill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</a:rPr>
              <a:t>léxico</a:t>
            </a:r>
            <a:endParaRPr lang="cs-CZ" sz="2800" dirty="0" smtClean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u="sng" dirty="0" smtClean="0">
                <a:solidFill>
                  <a:schemeClr val="tx1"/>
                </a:solidFill>
              </a:rPr>
              <a:t>Anotace</a:t>
            </a:r>
            <a:r>
              <a:rPr lang="cs-CZ" sz="2800" dirty="0" smtClean="0">
                <a:solidFill>
                  <a:schemeClr val="tx1"/>
                </a:solidFill>
              </a:rPr>
              <a:t>:</a:t>
            </a:r>
            <a:r>
              <a:rPr lang="cs-CZ" sz="2800" dirty="0" smtClean="0"/>
              <a:t>Materiál </a:t>
            </a:r>
            <a:r>
              <a:rPr lang="cs-CZ" sz="2800" dirty="0" smtClean="0"/>
              <a:t>slouží k rozšiřování slovní zásoby z oblasti </a:t>
            </a:r>
            <a:r>
              <a:rPr lang="cs-CZ" sz="2800" dirty="0" smtClean="0"/>
              <a:t>sportu</a:t>
            </a:r>
            <a:endParaRPr lang="cs-CZ" sz="2800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800" dirty="0">
              <a:solidFill>
                <a:schemeClr val="tx1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528" y="2130425"/>
            <a:ext cx="8352927" cy="1470025"/>
          </a:xfrm>
        </p:spPr>
        <p:txBody>
          <a:bodyPr/>
          <a:lstStyle/>
          <a:p>
            <a:r>
              <a:rPr lang="cs-CZ" sz="66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oudy Stout" pitchFamily="18" charset="0"/>
                <a:cs typeface="Aharoni" pitchFamily="2" charset="-79"/>
              </a:rPr>
              <a:t>DEPORTES</a:t>
            </a:r>
            <a:endParaRPr lang="cs-CZ" sz="6600" dirty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</a:endParaRP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95736" y="4437112"/>
            <a:ext cx="6948264" cy="1201688"/>
          </a:xfrm>
        </p:spPr>
        <p:txBody>
          <a:bodyPr/>
          <a:lstStyle/>
          <a:p>
            <a:r>
              <a:rPr lang="cs-CZ" sz="44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cs typeface="Aharoni" pitchFamily="2" charset="-79"/>
              </a:rPr>
              <a:t>Léxico</a:t>
            </a:r>
            <a:endParaRPr lang="cs-CZ" sz="4400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cs typeface="Aharoni" pitchFamily="2" charset="-79"/>
            </a:endParaRPr>
          </a:p>
          <a:p>
            <a:endParaRPr lang="cs-CZ" dirty="0">
              <a:latin typeface="Cooper Blac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2703513" y="274638"/>
            <a:ext cx="6316662" cy="778098"/>
          </a:xfrm>
        </p:spPr>
        <p:txBody>
          <a:bodyPr/>
          <a:lstStyle/>
          <a:p>
            <a:r>
              <a:rPr lang="cs-CZ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cs typeface="Aharoni" pitchFamily="2" charset="-79"/>
              </a:rPr>
              <a:t>deportes</a:t>
            </a:r>
            <a:endParaRPr lang="cs-CZ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cs typeface="Aharoni" pitchFamily="2" charset="-79"/>
            </a:endParaRPr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4320472" y="1628800"/>
            <a:ext cx="4500000" cy="2340000"/>
          </a:xfrm>
          <a:solidFill>
            <a:schemeClr val="bg1">
              <a:lumMod val="75000"/>
              <a:alpha val="42000"/>
            </a:schemeClr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pPr>
              <a:spcAft>
                <a:spcPts val="0"/>
              </a:spcAft>
              <a:buNone/>
            </a:pPr>
            <a:endParaRPr lang="cs-CZ" sz="1800" dirty="0" smtClean="0">
              <a:solidFill>
                <a:schemeClr val="accent3">
                  <a:lumMod val="60000"/>
                  <a:lumOff val="40000"/>
                </a:schemeClr>
              </a:solidFill>
              <a:latin typeface="Rockwell Extra Bold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  <a:buNone/>
            </a:pPr>
            <a:r>
              <a:rPr lang="cs-CZ" sz="1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</a:t>
            </a:r>
            <a:r>
              <a:rPr lang="cs-CZ" sz="1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SUBMARINISMO</a:t>
            </a:r>
          </a:p>
          <a:p>
            <a:pPr>
              <a:spcAft>
                <a:spcPts val="0"/>
              </a:spcAft>
              <a:buNone/>
            </a:pPr>
            <a:endParaRPr lang="cs-CZ" sz="2000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 algn="just">
              <a:spcAft>
                <a:spcPts val="0"/>
              </a:spcAft>
              <a:buNone/>
            </a:pPr>
            <a:r>
              <a:rPr lang="cs-CZ" sz="20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</a:t>
            </a: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Potápění</a:t>
            </a:r>
            <a:endParaRPr lang="cs-CZ" sz="2000" b="1" dirty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</p:txBody>
      </p:sp>
      <p:pic>
        <p:nvPicPr>
          <p:cNvPr id="6" name="Picture 4" descr="Fotografie z množiny - hlubina, konzervativní, &#10;potápění. fotosearch &#10;- hledat sériové &#10;fotografie, obrázky, &#10;dekorace na zdi, &#10;snímky a fotografický &#10;klipart."/>
          <p:cNvPicPr>
            <a:picLocks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323528" y="1628800"/>
            <a:ext cx="3675600" cy="2340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7" name="Picture 5" descr="Fotografie z množiny - jezdit na kole, &#10;cyklistika, cyklista. &#10;fotosearch - hledat &#10;sériové fotografie, &#10;obrázky, dekorace &#10;na zdi, snímky &#10;a fotografický &#10;klipart."/>
          <p:cNvPicPr>
            <a:picLocks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323528" y="4149080"/>
            <a:ext cx="3675600" cy="2340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320472" y="4149080"/>
            <a:ext cx="4500000" cy="2340000"/>
          </a:xfrm>
          <a:prstGeom prst="rect">
            <a:avLst/>
          </a:prstGeom>
          <a:solidFill>
            <a:schemeClr val="bg1">
              <a:lumMod val="75000"/>
              <a:alpha val="42000"/>
            </a:schemeClr>
          </a:solidFill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endParaRPr kumimoji="0" lang="cs-CZ" sz="2400" b="0" i="0" u="none" strike="noStrike" kern="0" cap="none" spc="0" normalizeH="0" baseline="0" noProof="0" dirty="0" smtClean="0">
              <a:ln>
                <a:noFill/>
              </a:ln>
              <a:solidFill>
                <a:schemeClr val="accent3">
                  <a:lumMod val="60000"/>
                  <a:lumOff val="40000"/>
                </a:schemeClr>
              </a:solidFill>
              <a:effectLst/>
              <a:uLnTx/>
              <a:uFillTx/>
              <a:latin typeface="Rockwell Extra Bold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</a:pP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CICLISMO</a:t>
            </a:r>
            <a:endParaRPr lang="cs-CZ" sz="2000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</a:pPr>
            <a:endParaRPr lang="cs-CZ" sz="20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</a:pP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Cyklistika</a:t>
            </a:r>
            <a:endParaRPr lang="cs-CZ" sz="2000" dirty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2703513" y="274638"/>
            <a:ext cx="6316662" cy="778098"/>
          </a:xfrm>
        </p:spPr>
        <p:txBody>
          <a:bodyPr/>
          <a:lstStyle/>
          <a:p>
            <a:r>
              <a:rPr lang="cs-CZ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cs typeface="Aharoni" pitchFamily="2" charset="-79"/>
              </a:rPr>
              <a:t>deportes</a:t>
            </a:r>
            <a:endParaRPr lang="cs-CZ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cs typeface="Aharoni" pitchFamily="2" charset="-79"/>
            </a:endParaRPr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4320472" y="1700808"/>
            <a:ext cx="4500000" cy="2340000"/>
          </a:xfrm>
          <a:solidFill>
            <a:schemeClr val="bg1">
              <a:lumMod val="75000"/>
              <a:alpha val="42000"/>
            </a:schemeClr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pPr>
              <a:spcAft>
                <a:spcPts val="0"/>
              </a:spcAft>
              <a:buNone/>
            </a:pPr>
            <a:endParaRPr lang="cs-CZ" dirty="0" smtClean="0">
              <a:solidFill>
                <a:schemeClr val="accent3">
                  <a:lumMod val="60000"/>
                  <a:lumOff val="40000"/>
                </a:schemeClr>
              </a:solidFill>
              <a:latin typeface="Rockwell Extra Bold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  <a:buNone/>
            </a:pP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</a:rPr>
              <a:t>- TENIS</a:t>
            </a:r>
          </a:p>
          <a:p>
            <a:pPr>
              <a:spcAft>
                <a:spcPts val="0"/>
              </a:spcAft>
              <a:buNone/>
            </a:pPr>
            <a:endParaRPr lang="cs-CZ" sz="1600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</a:endParaRPr>
          </a:p>
          <a:p>
            <a:pPr>
              <a:spcAft>
                <a:spcPts val="0"/>
              </a:spcAft>
              <a:buNone/>
            </a:pP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</a:rPr>
              <a:t>- Tenis</a:t>
            </a:r>
            <a:endParaRPr lang="cs-CZ" sz="1600" dirty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283968" y="4221088"/>
            <a:ext cx="4500000" cy="2340000"/>
          </a:xfrm>
          <a:prstGeom prst="rect">
            <a:avLst/>
          </a:prstGeom>
          <a:solidFill>
            <a:schemeClr val="bg1">
              <a:lumMod val="75000"/>
              <a:alpha val="42000"/>
            </a:schemeClr>
          </a:solidFill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endParaRPr kumimoji="0" lang="cs-CZ" sz="2400" b="0" i="0" u="none" strike="noStrike" kern="0" cap="none" spc="0" normalizeH="0" baseline="0" noProof="0" dirty="0" smtClean="0">
              <a:ln>
                <a:noFill/>
              </a:ln>
              <a:solidFill>
                <a:schemeClr val="accent3">
                  <a:lumMod val="60000"/>
                  <a:lumOff val="40000"/>
                </a:schemeClr>
              </a:solidFill>
              <a:effectLst/>
              <a:uLnTx/>
              <a:uFillTx/>
              <a:latin typeface="Rockwell Extra Bold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</a:pP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</a:rPr>
              <a:t>- VOLEIBOL</a:t>
            </a:r>
          </a:p>
          <a:p>
            <a:pPr>
              <a:spcAft>
                <a:spcPts val="0"/>
              </a:spcAft>
            </a:pPr>
            <a:endParaRPr lang="cs-CZ" sz="2000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</a:rPr>
              <a:t>- Volejbal</a:t>
            </a:r>
            <a:endParaRPr lang="cs-CZ" sz="2000" dirty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</a:endParaRPr>
          </a:p>
        </p:txBody>
      </p:sp>
      <p:pic>
        <p:nvPicPr>
          <p:cNvPr id="9" name="Picture 1" descr="Fotografie z množiny - tenis. fotosearch &#10;- hledat sériové &#10;fotografie, obrázky, &#10;dekorace na zdi, &#10;snímky a fotografický &#10;klipart."/>
          <p:cNvPicPr>
            <a:picLocks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323528" y="1700808"/>
            <a:ext cx="3675600" cy="2340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0" name="Picture 2" descr="Fotografie z množiny - odbíjená. fotosearch &#10;- hledat sériové &#10;fotografie, obrázky, &#10;dekorace na zdi, &#10;snímky a fotografický &#10;klipart."/>
          <p:cNvPicPr>
            <a:picLocks noChangeAspect="1"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323528" y="4221088"/>
            <a:ext cx="3675193" cy="2340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2703513" y="274638"/>
            <a:ext cx="6316662" cy="634082"/>
          </a:xfrm>
        </p:spPr>
        <p:txBody>
          <a:bodyPr/>
          <a:lstStyle/>
          <a:p>
            <a:r>
              <a:rPr lang="cs-CZ" dirty="0" err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Goudy Stout" pitchFamily="18" charset="0"/>
              </a:rPr>
              <a:t>deportes</a:t>
            </a:r>
            <a:endParaRPr lang="cs-CZ" dirty="0">
              <a:solidFill>
                <a:schemeClr val="accent5">
                  <a:lumMod val="20000"/>
                  <a:lumOff val="80000"/>
                </a:schemeClr>
              </a:solidFill>
              <a:latin typeface="Goudy Stout" pitchFamily="18" charset="0"/>
            </a:endParaRPr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4320472" y="1700809"/>
            <a:ext cx="4500000" cy="2340000"/>
          </a:xfrm>
          <a:solidFill>
            <a:schemeClr val="bg1">
              <a:lumMod val="75000"/>
              <a:alpha val="42000"/>
            </a:schemeClr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pPr>
              <a:spcAft>
                <a:spcPts val="0"/>
              </a:spcAft>
              <a:buNone/>
            </a:pPr>
            <a:endParaRPr lang="cs-CZ" dirty="0">
              <a:solidFill>
                <a:schemeClr val="accent3">
                  <a:lumMod val="60000"/>
                  <a:lumOff val="40000"/>
                </a:schemeClr>
              </a:solidFill>
              <a:latin typeface="Rockwell Extra Bold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  <a:buNone/>
            </a:pP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</a:t>
            </a: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</a:rPr>
              <a:t>FÚTBOL </a:t>
            </a:r>
          </a:p>
          <a:p>
            <a:pPr>
              <a:spcAft>
                <a:spcPts val="0"/>
              </a:spcAft>
              <a:buNone/>
            </a:pPr>
            <a:endParaRPr lang="cs-CZ" sz="2000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</a:endParaRPr>
          </a:p>
          <a:p>
            <a:pPr>
              <a:spcAft>
                <a:spcPts val="0"/>
              </a:spcAft>
              <a:buNone/>
            </a:pP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</a:rPr>
              <a:t>- Fotbal</a:t>
            </a:r>
            <a:endParaRPr lang="cs-CZ" sz="2000" dirty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320472" y="4185344"/>
            <a:ext cx="4500000" cy="2340000"/>
          </a:xfrm>
          <a:prstGeom prst="rect">
            <a:avLst/>
          </a:prstGeom>
          <a:solidFill>
            <a:schemeClr val="bg1">
              <a:lumMod val="75000"/>
              <a:alpha val="42000"/>
            </a:schemeClr>
          </a:solidFill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spcAft>
                <a:spcPts val="0"/>
              </a:spcAft>
            </a:pPr>
            <a:endParaRPr lang="cs-CZ" sz="20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</a:rPr>
              <a:t>- ATLETISMO</a:t>
            </a:r>
            <a:endParaRPr lang="cs-CZ" sz="2000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</a:endParaRPr>
          </a:p>
          <a:p>
            <a:pPr>
              <a:spcAft>
                <a:spcPts val="0"/>
              </a:spcAft>
            </a:pPr>
            <a:endParaRPr lang="cs-CZ" sz="20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</a:rPr>
              <a:t>- </a:t>
            </a: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</a:rPr>
              <a:t>Atletika</a:t>
            </a:r>
            <a:endParaRPr lang="cs-CZ" sz="2000" dirty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</a:endParaRPr>
          </a:p>
        </p:txBody>
      </p:sp>
      <p:pic>
        <p:nvPicPr>
          <p:cNvPr id="9" name="Picture 1" descr="Obrázek - sluha, hraní, &#10;kopaná. fotosearch &#10;- hledat sériové &#10;fotografie, obrázky, &#10;dekorace na zdi, &#10;snímky a fotografický &#10;klipart."/>
          <p:cNvPicPr>
            <a:picLocks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323528" y="1700808"/>
            <a:ext cx="3675600" cy="2340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0" name="Picture 2" descr="Fotografie z množiny - atletický, barva, &#10;barvitý. fotosearch &#10;- hledat sériové &#10;fotografie, obrázky, &#10;dekorace na zdi, &#10;snímky a fotografický &#10;klipart."/>
          <p:cNvPicPr>
            <a:picLocks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323528" y="4185344"/>
            <a:ext cx="3675600" cy="2340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2703513" y="274638"/>
            <a:ext cx="6316662" cy="634082"/>
          </a:xfrm>
        </p:spPr>
        <p:txBody>
          <a:bodyPr/>
          <a:lstStyle/>
          <a:p>
            <a:r>
              <a:rPr lang="cs-CZ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cs typeface="Aharoni" pitchFamily="2" charset="-79"/>
              </a:rPr>
              <a:t>deportes</a:t>
            </a:r>
            <a:endParaRPr lang="cs-CZ" dirty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4355976" y="1700809"/>
            <a:ext cx="4500000" cy="2340000"/>
          </a:xfrm>
          <a:solidFill>
            <a:schemeClr val="bg1">
              <a:lumMod val="75000"/>
              <a:alpha val="42000"/>
            </a:schemeClr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pPr>
              <a:spcAft>
                <a:spcPts val="0"/>
              </a:spcAft>
              <a:buNone/>
            </a:pPr>
            <a:endParaRPr lang="cs-CZ" sz="2000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  <a:buNone/>
            </a:pP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</a:rPr>
              <a:t>- BOLOS</a:t>
            </a:r>
          </a:p>
          <a:p>
            <a:pPr>
              <a:spcAft>
                <a:spcPts val="0"/>
              </a:spcAft>
              <a:buNone/>
            </a:pPr>
            <a:endParaRPr lang="cs-CZ" sz="2000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</a:endParaRPr>
          </a:p>
          <a:p>
            <a:pPr>
              <a:spcAft>
                <a:spcPts val="0"/>
              </a:spcAft>
              <a:buNone/>
            </a:pP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</a:rPr>
              <a:t>- Kuželky</a:t>
            </a:r>
            <a:endParaRPr lang="cs-CZ" sz="2000" dirty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355976" y="4185344"/>
            <a:ext cx="4500000" cy="2340000"/>
          </a:xfrm>
          <a:prstGeom prst="rect">
            <a:avLst/>
          </a:prstGeom>
          <a:solidFill>
            <a:schemeClr val="bg1">
              <a:lumMod val="75000"/>
              <a:alpha val="42000"/>
            </a:schemeClr>
          </a:solidFill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spcAft>
                <a:spcPts val="0"/>
              </a:spcAft>
            </a:pPr>
            <a:endParaRPr lang="cs-CZ" sz="20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</a:rPr>
              <a:t>- ALPINISMO</a:t>
            </a:r>
            <a:endParaRPr lang="cs-CZ" sz="2000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</a:endParaRPr>
          </a:p>
          <a:p>
            <a:pPr>
              <a:spcAft>
                <a:spcPts val="0"/>
              </a:spcAft>
            </a:pPr>
            <a:endParaRPr lang="cs-CZ" sz="2000" b="1" dirty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</a:rPr>
              <a:t>- Horolezectví</a:t>
            </a:r>
            <a:endParaRPr lang="cs-CZ" sz="2000" dirty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</a:endParaRPr>
          </a:p>
        </p:txBody>
      </p:sp>
      <p:pic>
        <p:nvPicPr>
          <p:cNvPr id="7" name="Picture 1" descr="Obrázek - hraní v bowls. &#10;fotosearch - hledat &#10;sériové fotografie, &#10;obrázky, dekorace &#10;na zdi, snímky &#10;a fotografický &#10;klipart."/>
          <p:cNvPicPr>
            <a:picLocks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323528" y="1700808"/>
            <a:ext cx="3675600" cy="2340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1" name="Picture 2" descr="Série fotografií - lezec, sanset. &#10;fotosearch - hledat &#10;sériové fotografie, &#10;obrázky, dekorace &#10;na zdi, snímky &#10;a fotografický &#10;klipart."/>
          <p:cNvPicPr>
            <a:picLocks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323528" y="4185344"/>
            <a:ext cx="3675600" cy="2340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cs typeface="Aharoni" pitchFamily="2" charset="-79"/>
              </a:rPr>
              <a:t>deportes</a:t>
            </a:r>
            <a:r>
              <a:rPr lang="cs-CZ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cs typeface="Aharoni" pitchFamily="2" charset="-79"/>
              </a:rPr>
              <a:t/>
            </a:r>
            <a:br>
              <a:rPr lang="cs-CZ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cs typeface="Aharoni" pitchFamily="2" charset="-79"/>
              </a:rPr>
            </a:br>
            <a:endParaRPr lang="cs-CZ" dirty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4211960" y="1700808"/>
            <a:ext cx="4752528" cy="2340000"/>
          </a:xfrm>
          <a:solidFill>
            <a:schemeClr val="bg1">
              <a:lumMod val="75000"/>
              <a:alpha val="42000"/>
            </a:schemeClr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pPr>
              <a:spcAft>
                <a:spcPts val="0"/>
              </a:spcAft>
              <a:buNone/>
            </a:pPr>
            <a:endParaRPr lang="cs-CZ" sz="2000" dirty="0" smtClean="0">
              <a:solidFill>
                <a:schemeClr val="accent3">
                  <a:lumMod val="60000"/>
                  <a:lumOff val="40000"/>
                </a:schemeClr>
              </a:solidFill>
              <a:latin typeface="Rockwell Extra Bold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  <a:buNone/>
            </a:pPr>
            <a:r>
              <a:rPr lang="cs-CZ" sz="20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</a:t>
            </a: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PATINAJE</a:t>
            </a:r>
            <a:endParaRPr lang="cs-CZ" sz="20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  <a:buNone/>
            </a:pPr>
            <a:endParaRPr lang="cs-CZ" sz="2000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 algn="just">
              <a:spcAft>
                <a:spcPts val="0"/>
              </a:spcAft>
              <a:buNone/>
            </a:pPr>
            <a:r>
              <a:rPr lang="cs-CZ" sz="20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</a:t>
            </a: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Bruslení</a:t>
            </a:r>
            <a:endParaRPr lang="cs-CZ" sz="2000" b="1" dirty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211961" y="4149080"/>
            <a:ext cx="4752528" cy="2304256"/>
          </a:xfrm>
          <a:prstGeom prst="rect">
            <a:avLst/>
          </a:prstGeom>
          <a:solidFill>
            <a:schemeClr val="bg1">
              <a:lumMod val="75000"/>
              <a:alpha val="42000"/>
            </a:schemeClr>
          </a:solidFill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endParaRPr kumimoji="0" lang="cs-CZ" sz="2000" b="0" i="0" u="none" strike="noStrike" kern="0" cap="none" spc="0" normalizeH="0" baseline="0" noProof="0" dirty="0" smtClean="0">
              <a:ln>
                <a:noFill/>
              </a:ln>
              <a:solidFill>
                <a:schemeClr val="accent3">
                  <a:lumMod val="60000"/>
                  <a:lumOff val="40000"/>
                </a:schemeClr>
              </a:solidFill>
              <a:effectLst/>
              <a:uLnTx/>
              <a:uFillTx/>
              <a:latin typeface="Goudy Stout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</a:pP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</a:t>
            </a: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WATERPOLO</a:t>
            </a:r>
            <a:endParaRPr lang="cs-CZ" sz="2000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</a:pPr>
            <a:endParaRPr lang="cs-CZ" sz="20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</a:pP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Vodní pólo</a:t>
            </a:r>
            <a:endParaRPr lang="cs-CZ" sz="2000" dirty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</p:txBody>
      </p:sp>
      <p:pic>
        <p:nvPicPr>
          <p:cNvPr id="1027" name="Picture 3" descr="Fotografie z množiny - dva, sluka, led, &#10;bruslení. fotosearch &#10;- hledat sériové &#10;fotografie, obrázky, &#10;dekorace na zdi, &#10;snímky a fotografický &#10;klipart.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00808"/>
            <a:ext cx="3672000" cy="23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028" name="Picture 4" descr="Série snímků - namočit, pólo, &#10;branka. fotosearch &#10;- hledat sériové &#10;fotografie, obrázky, &#10;dekorace na zdi, &#10;snímky a fotografický &#10;klipart.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149080"/>
            <a:ext cx="3672000" cy="23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2703513" y="274638"/>
            <a:ext cx="6316662" cy="634082"/>
          </a:xfrm>
        </p:spPr>
        <p:txBody>
          <a:bodyPr/>
          <a:lstStyle/>
          <a:p>
            <a:r>
              <a:rPr lang="cs-CZ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cs typeface="Aharoni" pitchFamily="2" charset="-79"/>
              </a:rPr>
              <a:t>deportes</a:t>
            </a:r>
            <a:endParaRPr lang="cs-CZ" dirty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4211960" y="1700809"/>
            <a:ext cx="4752528" cy="2340000"/>
          </a:xfrm>
          <a:solidFill>
            <a:schemeClr val="bg1">
              <a:lumMod val="75000"/>
              <a:alpha val="42000"/>
            </a:schemeClr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pPr>
              <a:spcAft>
                <a:spcPts val="0"/>
              </a:spcAft>
              <a:buNone/>
            </a:pPr>
            <a:endParaRPr lang="cs-CZ" sz="2000" dirty="0" smtClean="0">
              <a:solidFill>
                <a:schemeClr val="accent3">
                  <a:lumMod val="60000"/>
                  <a:lumOff val="40000"/>
                </a:schemeClr>
              </a:solidFill>
              <a:latin typeface="Rockwell Extra Bold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  <a:buNone/>
            </a:pPr>
            <a:r>
              <a:rPr lang="cs-CZ" sz="20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</a:t>
            </a: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WINDSURF</a:t>
            </a:r>
            <a:endParaRPr lang="cs-CZ" sz="20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  <a:buNone/>
            </a:pPr>
            <a:endParaRPr lang="cs-CZ" sz="2000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 algn="just">
              <a:spcAft>
                <a:spcPts val="0"/>
              </a:spcAft>
              <a:buNone/>
            </a:pPr>
            <a:r>
              <a:rPr lang="cs-CZ" sz="20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</a:t>
            </a:r>
            <a:r>
              <a:rPr lang="cs-CZ" sz="20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Goudy Stout" pitchFamily="18" charset="0"/>
              </a:rPr>
              <a:t>Windsurfing</a:t>
            </a:r>
            <a:endParaRPr lang="cs-CZ" sz="2000" dirty="0">
              <a:solidFill>
                <a:schemeClr val="accent3">
                  <a:lumMod val="40000"/>
                  <a:lumOff val="6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211961" y="4149080"/>
            <a:ext cx="4752528" cy="2304256"/>
          </a:xfrm>
          <a:prstGeom prst="rect">
            <a:avLst/>
          </a:prstGeom>
          <a:solidFill>
            <a:schemeClr val="bg1">
              <a:lumMod val="75000"/>
              <a:alpha val="42000"/>
            </a:schemeClr>
          </a:solidFill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endParaRPr kumimoji="0" lang="cs-CZ" sz="2000" b="0" i="0" u="none" strike="noStrike" kern="0" cap="none" spc="0" normalizeH="0" baseline="0" noProof="0" dirty="0" smtClean="0">
              <a:ln>
                <a:noFill/>
              </a:ln>
              <a:solidFill>
                <a:schemeClr val="accent3">
                  <a:lumMod val="60000"/>
                  <a:lumOff val="40000"/>
                </a:schemeClr>
              </a:solidFill>
              <a:effectLst/>
              <a:uLnTx/>
              <a:uFillTx/>
              <a:latin typeface="Goudy Stout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</a:pP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MOTOCICLISMO</a:t>
            </a:r>
            <a:endParaRPr lang="cs-CZ" sz="2000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</a:pPr>
            <a:endParaRPr lang="cs-CZ" sz="20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</a:pP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</a:t>
            </a:r>
            <a:r>
              <a:rPr lang="cs-CZ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Motocyklistika</a:t>
            </a:r>
            <a:endParaRPr lang="cs-CZ" dirty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</p:txBody>
      </p:sp>
      <p:pic>
        <p:nvPicPr>
          <p:cNvPr id="2050" name="Picture 2" descr="Fotografie z množiny - surfování, navrhnout. &#10;fotosearch - hledat &#10;sériové fotografie, &#10;obrázky, dekorace &#10;na zdi, snímky &#10;a fotografický &#10;klipart.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00808"/>
            <a:ext cx="3672000" cy="23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2051" name="Picture 3" descr="Fotografie z množiny - motocykl. fotosearch &#10;- hledat sériové &#10;fotografie, obrázky, &#10;dekorace na zdi, &#10;snímky a fotografický &#10;klipart.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149080"/>
            <a:ext cx="3672000" cy="23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2703513" y="274638"/>
            <a:ext cx="6316662" cy="634082"/>
          </a:xfrm>
        </p:spPr>
        <p:txBody>
          <a:bodyPr/>
          <a:lstStyle/>
          <a:p>
            <a:r>
              <a:rPr lang="cs-CZ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cs typeface="Aharoni" pitchFamily="2" charset="-79"/>
              </a:rPr>
              <a:t>deportes</a:t>
            </a:r>
            <a:endParaRPr lang="cs-CZ" dirty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4211960" y="1700809"/>
            <a:ext cx="4752528" cy="2340000"/>
          </a:xfrm>
          <a:solidFill>
            <a:schemeClr val="bg1">
              <a:lumMod val="75000"/>
              <a:alpha val="42000"/>
            </a:schemeClr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pPr>
              <a:spcAft>
                <a:spcPts val="0"/>
              </a:spcAft>
              <a:buNone/>
            </a:pPr>
            <a:endParaRPr lang="cs-CZ" sz="2000" dirty="0" smtClean="0">
              <a:solidFill>
                <a:schemeClr val="accent3">
                  <a:lumMod val="60000"/>
                  <a:lumOff val="40000"/>
                </a:schemeClr>
              </a:solidFill>
              <a:latin typeface="Rockwell Extra Bold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  <a:buNone/>
            </a:pPr>
            <a:r>
              <a:rPr lang="cs-CZ" sz="19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</a:t>
            </a: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EQUITACIÓN</a:t>
            </a:r>
            <a:endParaRPr lang="cs-CZ" sz="19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  <a:buNone/>
            </a:pPr>
            <a:endParaRPr lang="cs-CZ" sz="2000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 algn="just">
              <a:spcAft>
                <a:spcPts val="0"/>
              </a:spcAft>
              <a:buNone/>
            </a:pPr>
            <a:r>
              <a:rPr lang="cs-CZ" sz="20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</a:t>
            </a: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Jezdectví</a:t>
            </a:r>
            <a:endParaRPr lang="cs-CZ" sz="2000" b="1" dirty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211961" y="4149080"/>
            <a:ext cx="4752528" cy="2304256"/>
          </a:xfrm>
          <a:prstGeom prst="rect">
            <a:avLst/>
          </a:prstGeom>
          <a:solidFill>
            <a:schemeClr val="bg1">
              <a:lumMod val="75000"/>
              <a:alpha val="42000"/>
            </a:schemeClr>
          </a:solidFill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endParaRPr kumimoji="0" lang="cs-CZ" sz="2000" b="0" i="0" u="none" strike="noStrike" kern="0" cap="none" spc="0" normalizeH="0" baseline="0" noProof="0" dirty="0" smtClean="0">
              <a:ln>
                <a:noFill/>
              </a:ln>
              <a:solidFill>
                <a:schemeClr val="accent3">
                  <a:lumMod val="60000"/>
                  <a:lumOff val="40000"/>
                </a:schemeClr>
              </a:solidFill>
              <a:effectLst/>
              <a:uLnTx/>
              <a:uFillTx/>
              <a:latin typeface="Goudy Stout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</a:pP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BALONCESTO</a:t>
            </a:r>
            <a:endParaRPr lang="cs-CZ" sz="2000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</a:pPr>
            <a:endParaRPr lang="cs-CZ" sz="20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</a:pP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</a:t>
            </a: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Košíková</a:t>
            </a:r>
            <a:endParaRPr lang="cs-CZ" sz="2000" dirty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</p:txBody>
      </p:sp>
      <p:pic>
        <p:nvPicPr>
          <p:cNvPr id="3074" name="Picture 2" descr="Fotografie z množiny - jezdecký, koňmo. &#10;fotosearch - hledat &#10;sériové fotografie, &#10;obrázky, dekorace &#10;na zdi, snímky &#10;a fotografický &#10;klipart.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00808"/>
            <a:ext cx="3672000" cy="23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3075" name="Picture 3" descr="Stock Photograph - košíková, hra. &#10;fotosearch - hledat &#10;sériové fotografie, &#10;obrázky, dekorace &#10;na zdi, snímky &#10;a fotografický &#10;klipart.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149079"/>
            <a:ext cx="3672000" cy="23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2703513" y="274638"/>
            <a:ext cx="6316662" cy="634082"/>
          </a:xfrm>
        </p:spPr>
        <p:txBody>
          <a:bodyPr/>
          <a:lstStyle/>
          <a:p>
            <a:r>
              <a:rPr lang="cs-CZ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cs typeface="Aharoni" pitchFamily="2" charset="-79"/>
              </a:rPr>
              <a:t>deportes</a:t>
            </a:r>
            <a:endParaRPr lang="cs-CZ" dirty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4211960" y="1700809"/>
            <a:ext cx="4752528" cy="2340000"/>
          </a:xfrm>
          <a:solidFill>
            <a:schemeClr val="bg1">
              <a:lumMod val="75000"/>
              <a:alpha val="42000"/>
            </a:schemeClr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pPr>
              <a:spcAft>
                <a:spcPts val="0"/>
              </a:spcAft>
              <a:buNone/>
            </a:pPr>
            <a:endParaRPr lang="cs-CZ" sz="2000" dirty="0" smtClean="0">
              <a:solidFill>
                <a:schemeClr val="accent3">
                  <a:lumMod val="60000"/>
                  <a:lumOff val="40000"/>
                </a:schemeClr>
              </a:solidFill>
              <a:latin typeface="Rockwell Extra Bold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  <a:buNone/>
            </a:pPr>
            <a:r>
              <a:rPr lang="cs-CZ" sz="19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</a:t>
            </a: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HOCKEY</a:t>
            </a:r>
            <a:endParaRPr lang="cs-CZ" sz="19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  <a:buNone/>
            </a:pPr>
            <a:endParaRPr lang="cs-CZ" sz="2000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 algn="just">
              <a:spcAft>
                <a:spcPts val="0"/>
              </a:spcAft>
              <a:buNone/>
            </a:pPr>
            <a:r>
              <a:rPr lang="cs-CZ" sz="20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</a:t>
            </a: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Hokej</a:t>
            </a:r>
            <a:endParaRPr lang="cs-CZ" sz="2000" b="1" dirty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211961" y="4149080"/>
            <a:ext cx="4752528" cy="2304256"/>
          </a:xfrm>
          <a:prstGeom prst="rect">
            <a:avLst/>
          </a:prstGeom>
          <a:solidFill>
            <a:schemeClr val="bg1">
              <a:lumMod val="75000"/>
              <a:alpha val="42000"/>
            </a:schemeClr>
          </a:solidFill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endParaRPr kumimoji="0" lang="cs-CZ" sz="2000" b="0" i="0" u="none" strike="noStrike" kern="0" cap="none" spc="0" normalizeH="0" baseline="0" noProof="0" dirty="0" smtClean="0">
              <a:ln>
                <a:noFill/>
              </a:ln>
              <a:solidFill>
                <a:schemeClr val="accent3">
                  <a:lumMod val="60000"/>
                  <a:lumOff val="40000"/>
                </a:schemeClr>
              </a:solidFill>
              <a:effectLst/>
              <a:uLnTx/>
              <a:uFillTx/>
              <a:latin typeface="Goudy Stout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</a:pP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BALONMANO</a:t>
            </a:r>
            <a:endParaRPr lang="cs-CZ" sz="2000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</a:pPr>
            <a:endParaRPr lang="cs-CZ" sz="20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</a:pP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</a:t>
            </a: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Házená</a:t>
            </a:r>
            <a:endParaRPr lang="cs-CZ" sz="2000" dirty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</p:txBody>
      </p:sp>
      <p:pic>
        <p:nvPicPr>
          <p:cNvPr id="4098" name="Picture 2" descr="Série snímků - led, hokej, goalie. &#10;fotosearch - hledat &#10;sériové fotografie, &#10;obrázky, dekorace &#10;na zdi, snímky &#10;a fotografický &#10;klipart.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00809"/>
            <a:ext cx="3672000" cy="23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4099" name="Picture 3" descr="Obrázek - házená, hráč, &#10;čelo, branka. &#10;fotosearch - hledat &#10;sériové fotografie, &#10;obrázky, dekorace &#10;na zdi, snímky &#10;a fotografický &#10;klipart.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149081"/>
            <a:ext cx="3672408" cy="23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2703513" y="274638"/>
            <a:ext cx="6316662" cy="634082"/>
          </a:xfrm>
        </p:spPr>
        <p:txBody>
          <a:bodyPr/>
          <a:lstStyle/>
          <a:p>
            <a:r>
              <a:rPr lang="cs-CZ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cs typeface="Aharoni" pitchFamily="2" charset="-79"/>
              </a:rPr>
              <a:t>deportes</a:t>
            </a:r>
            <a:endParaRPr lang="cs-CZ" dirty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4211960" y="1700809"/>
            <a:ext cx="4752528" cy="2340000"/>
          </a:xfrm>
          <a:solidFill>
            <a:schemeClr val="bg1">
              <a:lumMod val="75000"/>
              <a:alpha val="42000"/>
            </a:schemeClr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pPr>
              <a:spcAft>
                <a:spcPts val="0"/>
              </a:spcAft>
              <a:buNone/>
            </a:pPr>
            <a:endParaRPr lang="cs-CZ" sz="2000" dirty="0" smtClean="0">
              <a:solidFill>
                <a:schemeClr val="accent3">
                  <a:lumMod val="60000"/>
                  <a:lumOff val="40000"/>
                </a:schemeClr>
              </a:solidFill>
              <a:latin typeface="Rockwell Extra Bold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  <a:buNone/>
            </a:pPr>
            <a:r>
              <a:rPr lang="cs-CZ" sz="19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</a:t>
            </a: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NATACIÓN</a:t>
            </a:r>
            <a:endParaRPr lang="cs-CZ" sz="19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  <a:buNone/>
            </a:pPr>
            <a:endParaRPr lang="cs-CZ" sz="2000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 algn="just">
              <a:spcAft>
                <a:spcPts val="0"/>
              </a:spcAft>
              <a:buNone/>
            </a:pPr>
            <a:r>
              <a:rPr lang="cs-CZ" sz="20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</a:t>
            </a: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Plavání</a:t>
            </a:r>
            <a:endParaRPr lang="cs-CZ" sz="2000" b="1" dirty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211960" y="4149080"/>
            <a:ext cx="4752528" cy="2304256"/>
          </a:xfrm>
          <a:prstGeom prst="rect">
            <a:avLst/>
          </a:prstGeom>
          <a:solidFill>
            <a:schemeClr val="bg1">
              <a:lumMod val="75000"/>
              <a:alpha val="42000"/>
            </a:schemeClr>
          </a:solidFill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endParaRPr kumimoji="0" lang="cs-CZ" sz="2000" b="0" i="0" u="none" strike="noStrike" kern="0" cap="none" spc="0" normalizeH="0" baseline="0" noProof="0" dirty="0" smtClean="0">
              <a:ln>
                <a:noFill/>
              </a:ln>
              <a:solidFill>
                <a:schemeClr val="accent3">
                  <a:lumMod val="60000"/>
                  <a:lumOff val="40000"/>
                </a:schemeClr>
              </a:solidFill>
              <a:effectLst/>
              <a:uLnTx/>
              <a:uFillTx/>
              <a:latin typeface="Goudy Stout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</a:pP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ESQUÍ</a:t>
            </a:r>
            <a:endParaRPr lang="cs-CZ" sz="2000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</a:pPr>
            <a:endParaRPr lang="cs-CZ" sz="20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</a:pP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</a:t>
            </a: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Lyžování</a:t>
            </a:r>
            <a:endParaRPr lang="cs-CZ" sz="2000" dirty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</p:txBody>
      </p:sp>
      <p:pic>
        <p:nvPicPr>
          <p:cNvPr id="5122" name="Picture 2" descr="Fotografie z množiny - plavání, sport. &#10;fotosearch - hledat &#10;sériové fotografie, &#10;obrázky, dekorace &#10;na zdi, snímky &#10;a fotografický &#10;klipart.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00808"/>
            <a:ext cx="3672000" cy="23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123" name="Picture 3" descr="Fotografie z množiny - lyže, sport. fotosearch &#10;- hledat sériové &#10;fotografie, obrázky, &#10;dekorace na zdi, &#10;snímky a fotografický &#10;klipart.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149080"/>
            <a:ext cx="3672000" cy="23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cs typeface="Aharoni" pitchFamily="2" charset="-79"/>
              </a:rPr>
              <a:t>deportes</a:t>
            </a:r>
            <a:r>
              <a:rPr lang="cs-CZ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cs typeface="Aharoni" pitchFamily="2" charset="-79"/>
              </a:rPr>
              <a:t/>
            </a:r>
            <a:br>
              <a:rPr lang="cs-CZ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cs typeface="Aharoni" pitchFamily="2" charset="-79"/>
              </a:rPr>
            </a:br>
            <a:endParaRPr lang="cs-CZ" dirty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4211960" y="1700809"/>
            <a:ext cx="4752528" cy="2340000"/>
          </a:xfrm>
          <a:solidFill>
            <a:schemeClr val="bg1">
              <a:lumMod val="75000"/>
              <a:alpha val="42000"/>
            </a:schemeClr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pPr>
              <a:spcAft>
                <a:spcPts val="0"/>
              </a:spcAft>
              <a:buNone/>
            </a:pPr>
            <a:endParaRPr lang="cs-CZ" sz="2000" dirty="0" smtClean="0">
              <a:solidFill>
                <a:schemeClr val="accent3">
                  <a:lumMod val="60000"/>
                  <a:lumOff val="40000"/>
                </a:schemeClr>
              </a:solidFill>
              <a:latin typeface="Rockwell Extra Bold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  <a:buNone/>
            </a:pPr>
            <a:r>
              <a:rPr lang="cs-CZ" sz="19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</a:t>
            </a: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GOLF</a:t>
            </a:r>
            <a:endParaRPr lang="cs-CZ" sz="19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  <a:buNone/>
            </a:pPr>
            <a:endParaRPr lang="cs-CZ" sz="2000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 algn="just">
              <a:spcAft>
                <a:spcPts val="0"/>
              </a:spcAft>
              <a:buNone/>
            </a:pPr>
            <a:r>
              <a:rPr lang="cs-CZ" sz="20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</a:t>
            </a: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Golf</a:t>
            </a:r>
            <a:endParaRPr lang="cs-CZ" sz="2000" b="1" dirty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211961" y="4149080"/>
            <a:ext cx="4752528" cy="2304256"/>
          </a:xfrm>
          <a:prstGeom prst="rect">
            <a:avLst/>
          </a:prstGeom>
          <a:solidFill>
            <a:schemeClr val="bg1">
              <a:lumMod val="75000"/>
              <a:alpha val="42000"/>
            </a:schemeClr>
          </a:solidFill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endParaRPr kumimoji="0" lang="cs-CZ" sz="2000" b="0" i="0" u="none" strike="noStrike" kern="0" cap="none" spc="0" normalizeH="0" baseline="0" noProof="0" dirty="0" smtClean="0">
              <a:ln>
                <a:noFill/>
              </a:ln>
              <a:solidFill>
                <a:schemeClr val="accent3">
                  <a:lumMod val="60000"/>
                  <a:lumOff val="40000"/>
                </a:schemeClr>
              </a:solidFill>
              <a:effectLst/>
              <a:uLnTx/>
              <a:uFillTx/>
              <a:latin typeface="Goudy Stout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</a:pP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ESGRIMA</a:t>
            </a:r>
            <a:endParaRPr lang="cs-CZ" sz="2000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</a:pPr>
            <a:endParaRPr lang="cs-CZ" sz="20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</a:pP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</a:t>
            </a: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Šerm</a:t>
            </a:r>
            <a:endParaRPr lang="cs-CZ" sz="2000" dirty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</p:txBody>
      </p:sp>
      <p:pic>
        <p:nvPicPr>
          <p:cNvPr id="6146" name="Picture 2" descr="Stock Photograph - hráč golfu, střelba, &#10;golf, koule. fotosearch &#10;- hledat sériové &#10;fotografie, obrázky, &#10;dekorace na zdi, &#10;snímky a fotografický &#10;klipart.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00809"/>
            <a:ext cx="3672000" cy="23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6147" name="Picture 3" descr="Fotografie z množiny - oplocení. fotosearch &#10;- hledat sériové &#10;fotografie, obrázky, &#10;dekorace na zdi, &#10;snímky a fotografický &#10;klipart.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149081"/>
            <a:ext cx="3672000" cy="23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2703513" y="274638"/>
            <a:ext cx="6316662" cy="634082"/>
          </a:xfrm>
        </p:spPr>
        <p:txBody>
          <a:bodyPr/>
          <a:lstStyle/>
          <a:p>
            <a:r>
              <a:rPr lang="cs-CZ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cs typeface="Aharoni" pitchFamily="2" charset="-79"/>
              </a:rPr>
              <a:t>deportes</a:t>
            </a:r>
            <a:endParaRPr lang="cs-CZ" dirty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4211960" y="1700809"/>
            <a:ext cx="4752528" cy="2340000"/>
          </a:xfrm>
          <a:solidFill>
            <a:schemeClr val="bg1">
              <a:lumMod val="75000"/>
              <a:alpha val="42000"/>
            </a:schemeClr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pPr>
              <a:spcAft>
                <a:spcPts val="0"/>
              </a:spcAft>
              <a:buNone/>
            </a:pPr>
            <a:endParaRPr lang="cs-CZ" sz="2000" dirty="0" smtClean="0">
              <a:solidFill>
                <a:schemeClr val="accent3">
                  <a:lumMod val="60000"/>
                  <a:lumOff val="40000"/>
                </a:schemeClr>
              </a:solidFill>
              <a:latin typeface="Rockwell Extra Bold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  <a:buNone/>
            </a:pPr>
            <a:r>
              <a:rPr lang="cs-CZ" sz="19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</a:t>
            </a: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RUGBY</a:t>
            </a:r>
            <a:endParaRPr lang="cs-CZ" sz="19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>
              <a:spcAft>
                <a:spcPts val="0"/>
              </a:spcAft>
              <a:buNone/>
            </a:pPr>
            <a:endParaRPr lang="cs-CZ" sz="2000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  <a:p>
            <a:pPr algn="just">
              <a:spcAft>
                <a:spcPts val="0"/>
              </a:spcAft>
              <a:buNone/>
            </a:pPr>
            <a:r>
              <a:rPr lang="cs-CZ" sz="20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- </a:t>
            </a:r>
            <a:r>
              <a:rPr lang="cs-CZ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  <a:ea typeface="Times New Roman"/>
                <a:cs typeface="Aharoni" pitchFamily="2" charset="-79"/>
              </a:rPr>
              <a:t>Ragby</a:t>
            </a:r>
            <a:endParaRPr lang="cs-CZ" sz="2000" b="1" dirty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  <a:ea typeface="Times New Roman"/>
              <a:cs typeface="Aharoni" pitchFamily="2" charset="-79"/>
            </a:endParaRPr>
          </a:p>
        </p:txBody>
      </p:sp>
      <p:pic>
        <p:nvPicPr>
          <p:cNvPr id="7170" name="Picture 2" descr="Fotografie z množiny - ragby, hráč, hraní, &#10;hra. fotosearch &#10;- hledat sériové &#10;fotografie, obrázky, &#10;dekorace na zdi, &#10;snímky a fotografický &#10;klipart.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00809"/>
            <a:ext cx="3672000" cy="23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4211960" y="4149080"/>
            <a:ext cx="4752528" cy="2376263"/>
          </a:xfrm>
          <a:prstGeom prst="rect">
            <a:avLst/>
          </a:prstGeom>
          <a:solidFill>
            <a:schemeClr val="bg1">
              <a:lumMod val="75000"/>
              <a:alpha val="42000"/>
            </a:schemeClr>
          </a:solidFill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endParaRPr kumimoji="0" lang="cs-CZ" sz="2000" b="0" i="0" u="none" strike="noStrike" kern="0" cap="none" spc="0" normalizeH="0" baseline="0" noProof="0" dirty="0" smtClean="0">
              <a:ln>
                <a:noFill/>
              </a:ln>
              <a:solidFill>
                <a:schemeClr val="accent3">
                  <a:lumMod val="60000"/>
                  <a:lumOff val="40000"/>
                </a:schemeClr>
              </a:solidFill>
              <a:effectLst/>
              <a:uLnTx/>
              <a:uFillTx/>
              <a:latin typeface="Rockwell Extra Bold" pitchFamily="18" charset="0"/>
              <a:ea typeface="Times New Roman"/>
              <a:cs typeface="Aharoni" pitchFamily="2" charset="-79"/>
            </a:endParaRPr>
          </a:p>
          <a:p>
            <a:pPr marL="342900" lvl="0" indent="-342900"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</a:pPr>
            <a:r>
              <a:rPr kumimoji="0" lang="cs-CZ" sz="19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uLnTx/>
                <a:uFillTx/>
                <a:latin typeface="Goudy Stout" pitchFamily="18" charset="0"/>
                <a:ea typeface="Times New Roman"/>
                <a:cs typeface="Aharoni" pitchFamily="2" charset="-79"/>
              </a:rPr>
              <a:t>- </a:t>
            </a:r>
            <a:r>
              <a:rPr lang="cs-CZ" sz="20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Goudy Stout" pitchFamily="18" charset="0"/>
              </a:rPr>
              <a:t>BÁDMINTON</a:t>
            </a:r>
            <a:endParaRPr kumimoji="0" lang="cs-CZ" sz="1900" b="0" i="0" u="none" strike="noStrike" kern="0" cap="none" spc="0" normalizeH="0" baseline="0" noProof="0" dirty="0" smtClean="0">
              <a:ln>
                <a:noFill/>
              </a:ln>
              <a:solidFill>
                <a:schemeClr val="accent5">
                  <a:lumMod val="20000"/>
                  <a:lumOff val="80000"/>
                </a:schemeClr>
              </a:solidFill>
              <a:effectLst/>
              <a:uLnTx/>
              <a:uFillTx/>
              <a:latin typeface="Goudy Stout" pitchFamily="18" charset="0"/>
              <a:ea typeface="Times New Roman"/>
              <a:cs typeface="Aharoni" pitchFamily="2" charset="-79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endParaRPr kumimoji="0" lang="cs-CZ" sz="2000" b="0" i="0" u="none" strike="noStrike" kern="0" cap="none" spc="0" normalizeH="0" baseline="0" noProof="0" dirty="0" smtClean="0">
              <a:ln>
                <a:noFill/>
              </a:ln>
              <a:solidFill>
                <a:schemeClr val="accent3">
                  <a:lumMod val="60000"/>
                  <a:lumOff val="40000"/>
                </a:schemeClr>
              </a:solidFill>
              <a:effectLst/>
              <a:uLnTx/>
              <a:uFillTx/>
              <a:latin typeface="Goudy Stout" pitchFamily="18" charset="0"/>
              <a:ea typeface="Times New Roman"/>
              <a:cs typeface="Aharoni" pitchFamily="2" charset="-79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r>
              <a: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uLnTx/>
                <a:uFillTx/>
                <a:latin typeface="Goudy Stout" pitchFamily="18" charset="0"/>
                <a:ea typeface="Times New Roman"/>
                <a:cs typeface="Aharoni" pitchFamily="2" charset="-79"/>
              </a:rPr>
              <a:t>- </a:t>
            </a:r>
            <a:r>
              <a:rPr kumimoji="0" lang="cs-CZ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uLnTx/>
                <a:uFillTx/>
                <a:latin typeface="Goudy Stout" pitchFamily="18" charset="0"/>
                <a:ea typeface="Times New Roman"/>
                <a:cs typeface="Aharoni" pitchFamily="2" charset="-79"/>
              </a:rPr>
              <a:t>Badminton</a:t>
            </a:r>
            <a:endParaRPr kumimoji="0" lang="cs-CZ" sz="2000" b="1" i="0" u="none" strike="noStrike" kern="0" cap="none" spc="0" normalizeH="0" baseline="0" noProof="0" dirty="0">
              <a:ln>
                <a:noFill/>
              </a:ln>
              <a:solidFill>
                <a:schemeClr val="accent3">
                  <a:lumMod val="60000"/>
                  <a:lumOff val="40000"/>
                </a:schemeClr>
              </a:solidFill>
              <a:effectLst/>
              <a:uLnTx/>
              <a:uFillTx/>
              <a:latin typeface="Goudy Stout" pitchFamily="18" charset="0"/>
              <a:ea typeface="Times New Roman"/>
              <a:cs typeface="Aharoni" pitchFamily="2" charset="-79"/>
            </a:endParaRPr>
          </a:p>
        </p:txBody>
      </p:sp>
      <p:pic>
        <p:nvPicPr>
          <p:cNvPr id="1030" name="Picture 6" descr="http://comps.fotosearch.com/bigcomps/GSH/GSH449/gs3380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149080"/>
            <a:ext cx="3672408" cy="237626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itl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ext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itl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ext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2_Titl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2_Text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2_Titl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2_Text"/>
</p:tagLst>
</file>

<file path=ppt/theme/theme1.xml><?xml version="1.0" encoding="utf-8"?>
<a:theme xmlns:a="http://schemas.openxmlformats.org/drawingml/2006/main" name="ind_1007_slide">
  <a:themeElements>
    <a:clrScheme name="Motiv sady Office 2">
      <a:dk1>
        <a:srgbClr val="000000"/>
      </a:dk1>
      <a:lt1>
        <a:srgbClr val="CCCC00"/>
      </a:lt1>
      <a:dk2>
        <a:srgbClr val="000000"/>
      </a:dk2>
      <a:lt2>
        <a:srgbClr val="CCCCCC"/>
      </a:lt2>
      <a:accent1>
        <a:srgbClr val="7A6200"/>
      </a:accent1>
      <a:accent2>
        <a:srgbClr val="5C7B00"/>
      </a:accent2>
      <a:accent3>
        <a:srgbClr val="E2E2AA"/>
      </a:accent3>
      <a:accent4>
        <a:srgbClr val="000000"/>
      </a:accent4>
      <a:accent5>
        <a:srgbClr val="BEB7AA"/>
      </a:accent5>
      <a:accent6>
        <a:srgbClr val="536F00"/>
      </a:accent6>
      <a:hlink>
        <a:srgbClr val="005C7A"/>
      </a:hlink>
      <a:folHlink>
        <a:srgbClr val="7A7A00"/>
      </a:folHlink>
    </a:clrScheme>
    <a:fontScheme name="Motiv sady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solidFill>
          <a:schemeClr val="bg1">
            <a:lumMod val="75000"/>
            <a:alpha val="42000"/>
          </a:schemeClr>
        </a:solidFill>
        <a:ln w="9525">
          <a:solidFill>
            <a:schemeClr val="bg1">
              <a:lumMod val="50000"/>
            </a:schemeClr>
          </a:solidFill>
          <a:miter lim="800000"/>
          <a:headEnd/>
          <a:tailEnd/>
        </a:ln>
        <a:effectLst/>
        <a:scene3d>
          <a:camera prst="orthographicFront"/>
          <a:lightRig rig="threePt" dir="t"/>
        </a:scene3d>
        <a:sp3d>
          <a:bevelT w="165100" prst="coolSlant"/>
        </a:sp3d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>
          <a:spcAft>
            <a:spcPts val="0"/>
          </a:spcAft>
          <a:defRPr sz="2000" b="1" dirty="0" smtClean="0">
            <a:solidFill>
              <a:schemeClr val="accent3">
                <a:lumMod val="60000"/>
                <a:lumOff val="40000"/>
              </a:schemeClr>
            </a:solidFill>
            <a:latin typeface="Goudy Stout" pitchFamily="18" charset="0"/>
            <a:ea typeface="Times New Roman"/>
          </a:defRPr>
        </a:defPPr>
      </a:lstStyle>
    </a:txDef>
  </a:objectDefaults>
  <a:extraClrSchemeLst>
    <a:extraClrScheme>
      <a:clrScheme name="Motiv sady Office 1">
        <a:dk1>
          <a:srgbClr val="000000"/>
        </a:dk1>
        <a:lt1>
          <a:srgbClr val="CCCC00"/>
        </a:lt1>
        <a:dk2>
          <a:srgbClr val="000000"/>
        </a:dk2>
        <a:lt2>
          <a:srgbClr val="CCCCCC"/>
        </a:lt2>
        <a:accent1>
          <a:srgbClr val="949400"/>
        </a:accent1>
        <a:accent2>
          <a:srgbClr val="707000"/>
        </a:accent2>
        <a:accent3>
          <a:srgbClr val="E2E2AA"/>
        </a:accent3>
        <a:accent4>
          <a:srgbClr val="000000"/>
        </a:accent4>
        <a:accent5>
          <a:srgbClr val="C8C8AA"/>
        </a:accent5>
        <a:accent6>
          <a:srgbClr val="656500"/>
        </a:accent6>
        <a:hlink>
          <a:srgbClr val="333319"/>
        </a:hlink>
        <a:folHlink>
          <a:srgbClr val="52521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2">
        <a:dk1>
          <a:srgbClr val="000000"/>
        </a:dk1>
        <a:lt1>
          <a:srgbClr val="CCCC00"/>
        </a:lt1>
        <a:dk2>
          <a:srgbClr val="000000"/>
        </a:dk2>
        <a:lt2>
          <a:srgbClr val="CCCCCC"/>
        </a:lt2>
        <a:accent1>
          <a:srgbClr val="7A6200"/>
        </a:accent1>
        <a:accent2>
          <a:srgbClr val="5C7B00"/>
        </a:accent2>
        <a:accent3>
          <a:srgbClr val="E2E2AA"/>
        </a:accent3>
        <a:accent4>
          <a:srgbClr val="000000"/>
        </a:accent4>
        <a:accent5>
          <a:srgbClr val="BEB7AA"/>
        </a:accent5>
        <a:accent6>
          <a:srgbClr val="536F00"/>
        </a:accent6>
        <a:hlink>
          <a:srgbClr val="005C7A"/>
        </a:hlink>
        <a:folHlink>
          <a:srgbClr val="7A7A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3">
        <a:dk1>
          <a:srgbClr val="000000"/>
        </a:dk1>
        <a:lt1>
          <a:srgbClr val="CCCC00"/>
        </a:lt1>
        <a:dk2>
          <a:srgbClr val="000000"/>
        </a:dk2>
        <a:lt2>
          <a:srgbClr val="CCCCCC"/>
        </a:lt2>
        <a:accent1>
          <a:srgbClr val="7A4900"/>
        </a:accent1>
        <a:accent2>
          <a:srgbClr val="666600"/>
        </a:accent2>
        <a:accent3>
          <a:srgbClr val="E2E2AA"/>
        </a:accent3>
        <a:accent4>
          <a:srgbClr val="000000"/>
        </a:accent4>
        <a:accent5>
          <a:srgbClr val="BEB1AA"/>
        </a:accent5>
        <a:accent6>
          <a:srgbClr val="5C5C00"/>
        </a:accent6>
        <a:hlink>
          <a:srgbClr val="473D7A"/>
        </a:hlink>
        <a:folHlink>
          <a:srgbClr val="7A3D6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4">
        <a:dk1>
          <a:srgbClr val="000000"/>
        </a:dk1>
        <a:lt1>
          <a:srgbClr val="CCCC00"/>
        </a:lt1>
        <a:dk2>
          <a:srgbClr val="000000"/>
        </a:dk2>
        <a:lt2>
          <a:srgbClr val="CCCCCC"/>
        </a:lt2>
        <a:accent1>
          <a:srgbClr val="666600"/>
        </a:accent1>
        <a:accent2>
          <a:srgbClr val="7A4725"/>
        </a:accent2>
        <a:accent3>
          <a:srgbClr val="E2E2AA"/>
        </a:accent3>
        <a:accent4>
          <a:srgbClr val="000000"/>
        </a:accent4>
        <a:accent5>
          <a:srgbClr val="B8B8AA"/>
        </a:accent5>
        <a:accent6>
          <a:srgbClr val="6E3F20"/>
        </a:accent6>
        <a:hlink>
          <a:srgbClr val="005C7A"/>
        </a:hlink>
        <a:folHlink>
          <a:srgbClr val="663D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5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949400"/>
        </a:accent1>
        <a:accent2>
          <a:srgbClr val="707000"/>
        </a:accent2>
        <a:accent3>
          <a:srgbClr val="FFFFFF"/>
        </a:accent3>
        <a:accent4>
          <a:srgbClr val="000000"/>
        </a:accent4>
        <a:accent5>
          <a:srgbClr val="C8C8AA"/>
        </a:accent5>
        <a:accent6>
          <a:srgbClr val="656500"/>
        </a:accent6>
        <a:hlink>
          <a:srgbClr val="333319"/>
        </a:hlink>
        <a:folHlink>
          <a:srgbClr val="52521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6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7A6200"/>
        </a:accent1>
        <a:accent2>
          <a:srgbClr val="5C7B00"/>
        </a:accent2>
        <a:accent3>
          <a:srgbClr val="FFFFFF"/>
        </a:accent3>
        <a:accent4>
          <a:srgbClr val="000000"/>
        </a:accent4>
        <a:accent5>
          <a:srgbClr val="BEB7AA"/>
        </a:accent5>
        <a:accent6>
          <a:srgbClr val="536F00"/>
        </a:accent6>
        <a:hlink>
          <a:srgbClr val="005C7A"/>
        </a:hlink>
        <a:folHlink>
          <a:srgbClr val="7A7A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7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7A4900"/>
        </a:accent1>
        <a:accent2>
          <a:srgbClr val="666600"/>
        </a:accent2>
        <a:accent3>
          <a:srgbClr val="FFFFFF"/>
        </a:accent3>
        <a:accent4>
          <a:srgbClr val="000000"/>
        </a:accent4>
        <a:accent5>
          <a:srgbClr val="BEB1AA"/>
        </a:accent5>
        <a:accent6>
          <a:srgbClr val="5C5C00"/>
        </a:accent6>
        <a:hlink>
          <a:srgbClr val="473D7A"/>
        </a:hlink>
        <a:folHlink>
          <a:srgbClr val="7A3D6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8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666600"/>
        </a:accent1>
        <a:accent2>
          <a:srgbClr val="7A4725"/>
        </a:accent2>
        <a:accent3>
          <a:srgbClr val="FFFFFF"/>
        </a:accent3>
        <a:accent4>
          <a:srgbClr val="000000"/>
        </a:accent4>
        <a:accent5>
          <a:srgbClr val="B8B8AA"/>
        </a:accent5>
        <a:accent6>
          <a:srgbClr val="6E3F20"/>
        </a:accent6>
        <a:hlink>
          <a:srgbClr val="005C7A"/>
        </a:hlink>
        <a:folHlink>
          <a:srgbClr val="663D7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1_Default Design 2">
      <a:dk1>
        <a:srgbClr val="000000"/>
      </a:dk1>
      <a:lt1>
        <a:srgbClr val="CCCC00"/>
      </a:lt1>
      <a:dk2>
        <a:srgbClr val="000000"/>
      </a:dk2>
      <a:lt2>
        <a:srgbClr val="CCCCCC"/>
      </a:lt2>
      <a:accent1>
        <a:srgbClr val="7A6200"/>
      </a:accent1>
      <a:accent2>
        <a:srgbClr val="5C7B00"/>
      </a:accent2>
      <a:accent3>
        <a:srgbClr val="E2E2AA"/>
      </a:accent3>
      <a:accent4>
        <a:srgbClr val="000000"/>
      </a:accent4>
      <a:accent5>
        <a:srgbClr val="BEB7AA"/>
      </a:accent5>
      <a:accent6>
        <a:srgbClr val="536F00"/>
      </a:accent6>
      <a:hlink>
        <a:srgbClr val="005C7A"/>
      </a:hlink>
      <a:folHlink>
        <a:srgbClr val="7A7A00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CCCC00"/>
        </a:lt1>
        <a:dk2>
          <a:srgbClr val="000000"/>
        </a:dk2>
        <a:lt2>
          <a:srgbClr val="CCCCCC"/>
        </a:lt2>
        <a:accent1>
          <a:srgbClr val="949400"/>
        </a:accent1>
        <a:accent2>
          <a:srgbClr val="707000"/>
        </a:accent2>
        <a:accent3>
          <a:srgbClr val="E2E2AA"/>
        </a:accent3>
        <a:accent4>
          <a:srgbClr val="000000"/>
        </a:accent4>
        <a:accent5>
          <a:srgbClr val="C8C8AA"/>
        </a:accent5>
        <a:accent6>
          <a:srgbClr val="656500"/>
        </a:accent6>
        <a:hlink>
          <a:srgbClr val="333319"/>
        </a:hlink>
        <a:folHlink>
          <a:srgbClr val="52521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CCCC00"/>
        </a:lt1>
        <a:dk2>
          <a:srgbClr val="000000"/>
        </a:dk2>
        <a:lt2>
          <a:srgbClr val="CCCCCC"/>
        </a:lt2>
        <a:accent1>
          <a:srgbClr val="7A6200"/>
        </a:accent1>
        <a:accent2>
          <a:srgbClr val="5C7B00"/>
        </a:accent2>
        <a:accent3>
          <a:srgbClr val="E2E2AA"/>
        </a:accent3>
        <a:accent4>
          <a:srgbClr val="000000"/>
        </a:accent4>
        <a:accent5>
          <a:srgbClr val="BEB7AA"/>
        </a:accent5>
        <a:accent6>
          <a:srgbClr val="536F00"/>
        </a:accent6>
        <a:hlink>
          <a:srgbClr val="005C7A"/>
        </a:hlink>
        <a:folHlink>
          <a:srgbClr val="7A7A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CCCC00"/>
        </a:lt1>
        <a:dk2>
          <a:srgbClr val="000000"/>
        </a:dk2>
        <a:lt2>
          <a:srgbClr val="CCCCCC"/>
        </a:lt2>
        <a:accent1>
          <a:srgbClr val="7A4900"/>
        </a:accent1>
        <a:accent2>
          <a:srgbClr val="666600"/>
        </a:accent2>
        <a:accent3>
          <a:srgbClr val="E2E2AA"/>
        </a:accent3>
        <a:accent4>
          <a:srgbClr val="000000"/>
        </a:accent4>
        <a:accent5>
          <a:srgbClr val="BEB1AA"/>
        </a:accent5>
        <a:accent6>
          <a:srgbClr val="5C5C00"/>
        </a:accent6>
        <a:hlink>
          <a:srgbClr val="473D7A"/>
        </a:hlink>
        <a:folHlink>
          <a:srgbClr val="7A3D6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CCCC00"/>
        </a:lt1>
        <a:dk2>
          <a:srgbClr val="000000"/>
        </a:dk2>
        <a:lt2>
          <a:srgbClr val="CCCCCC"/>
        </a:lt2>
        <a:accent1>
          <a:srgbClr val="666600"/>
        </a:accent1>
        <a:accent2>
          <a:srgbClr val="7A4725"/>
        </a:accent2>
        <a:accent3>
          <a:srgbClr val="E2E2AA"/>
        </a:accent3>
        <a:accent4>
          <a:srgbClr val="000000"/>
        </a:accent4>
        <a:accent5>
          <a:srgbClr val="B8B8AA"/>
        </a:accent5>
        <a:accent6>
          <a:srgbClr val="6E3F20"/>
        </a:accent6>
        <a:hlink>
          <a:srgbClr val="005C7A"/>
        </a:hlink>
        <a:folHlink>
          <a:srgbClr val="663D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949400"/>
        </a:accent1>
        <a:accent2>
          <a:srgbClr val="707000"/>
        </a:accent2>
        <a:accent3>
          <a:srgbClr val="FFFFFF"/>
        </a:accent3>
        <a:accent4>
          <a:srgbClr val="000000"/>
        </a:accent4>
        <a:accent5>
          <a:srgbClr val="C8C8AA"/>
        </a:accent5>
        <a:accent6>
          <a:srgbClr val="656500"/>
        </a:accent6>
        <a:hlink>
          <a:srgbClr val="333319"/>
        </a:hlink>
        <a:folHlink>
          <a:srgbClr val="52521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7A6200"/>
        </a:accent1>
        <a:accent2>
          <a:srgbClr val="5C7B00"/>
        </a:accent2>
        <a:accent3>
          <a:srgbClr val="FFFFFF"/>
        </a:accent3>
        <a:accent4>
          <a:srgbClr val="000000"/>
        </a:accent4>
        <a:accent5>
          <a:srgbClr val="BEB7AA"/>
        </a:accent5>
        <a:accent6>
          <a:srgbClr val="536F00"/>
        </a:accent6>
        <a:hlink>
          <a:srgbClr val="005C7A"/>
        </a:hlink>
        <a:folHlink>
          <a:srgbClr val="7A7A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7A4900"/>
        </a:accent1>
        <a:accent2>
          <a:srgbClr val="666600"/>
        </a:accent2>
        <a:accent3>
          <a:srgbClr val="FFFFFF"/>
        </a:accent3>
        <a:accent4>
          <a:srgbClr val="000000"/>
        </a:accent4>
        <a:accent5>
          <a:srgbClr val="BEB1AA"/>
        </a:accent5>
        <a:accent6>
          <a:srgbClr val="5C5C00"/>
        </a:accent6>
        <a:hlink>
          <a:srgbClr val="473D7A"/>
        </a:hlink>
        <a:folHlink>
          <a:srgbClr val="7A3D6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666600"/>
        </a:accent1>
        <a:accent2>
          <a:srgbClr val="7A4725"/>
        </a:accent2>
        <a:accent3>
          <a:srgbClr val="FFFFFF"/>
        </a:accent3>
        <a:accent4>
          <a:srgbClr val="000000"/>
        </a:accent4>
        <a:accent5>
          <a:srgbClr val="B8B8AA"/>
        </a:accent5>
        <a:accent6>
          <a:srgbClr val="6E3F20"/>
        </a:accent6>
        <a:hlink>
          <a:srgbClr val="005C7A"/>
        </a:hlink>
        <a:folHlink>
          <a:srgbClr val="663D7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ind_1007_slide</Template>
  <TotalTime>300</TotalTime>
  <Words>140</Words>
  <Application>Microsoft Office PowerPoint</Application>
  <PresentationFormat>Předvádění na obrazovce (4:3)</PresentationFormat>
  <Paragraphs>121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ind_1007_slide</vt:lpstr>
      <vt:lpstr>1_Default Design</vt:lpstr>
      <vt:lpstr>Snímek 1</vt:lpstr>
      <vt:lpstr>Snímek 2</vt:lpstr>
      <vt:lpstr>DEPORTES</vt:lpstr>
      <vt:lpstr>deportes</vt:lpstr>
      <vt:lpstr>deportes</vt:lpstr>
      <vt:lpstr>deportes</vt:lpstr>
      <vt:lpstr>deportes</vt:lpstr>
      <vt:lpstr>deportes </vt:lpstr>
      <vt:lpstr>deportes</vt:lpstr>
      <vt:lpstr>deportes</vt:lpstr>
      <vt:lpstr>deportes</vt:lpstr>
      <vt:lpstr>deportes</vt:lpstr>
      <vt:lpstr>deportes </vt:lpstr>
      <vt:lpstr>deportes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DEPORTES</dc:title>
  <dc:creator>Mgr. Zatočilová Simona</dc:creator>
  <cp:lastModifiedBy>Daniel Zatočil</cp:lastModifiedBy>
  <cp:revision>32</cp:revision>
  <dcterms:created xsi:type="dcterms:W3CDTF">2013-01-22T20:17:54Z</dcterms:created>
  <dcterms:modified xsi:type="dcterms:W3CDTF">2013-05-06T16:08:58Z</dcterms:modified>
</cp:coreProperties>
</file>