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109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VY_32_INOVACE_01_TÉMA:Kraje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VY_32_INOVACE_01_TÉMA:Kraje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05T12:52:30.42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2679 1017,'0'0,"25"0,0 0,0-25,-1 0,1 25,-25-24,25 24,-25-25,25 25,0-50,-25 50,0 0,-25 50,25-50,-25 25,25-25,0 24,0 1,-25-25,25 25,0-25,0 25,-25 0,1-1,24-24,0 25,0 0,0 0,0-25,0 25,0-1,0 1,0-25,0 25,0 0,0 0,-25-25,25 24,-25 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67223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výuce na interaktivní tabuli</a:t>
            </a:r>
          </a:p>
          <a:p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žijeme-Kraje ČR</a:t>
            </a:r>
          </a:p>
          <a:p>
            <a:r>
              <a:rPr lang="cs-CZ" dirty="0" smtClean="0"/>
              <a:t>Určeno pro žáky 4.ročníku ZŠ</a:t>
            </a:r>
          </a:p>
          <a:p>
            <a:r>
              <a:rPr lang="cs-CZ" dirty="0" smtClean="0"/>
              <a:t>Žáci poznávají kraje ČR, orientují se na </a:t>
            </a:r>
            <a:r>
              <a:rPr lang="cs-CZ" dirty="0" smtClean="0"/>
              <a:t>mapě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mtClean="0"/>
              <a:t>/mohou </a:t>
            </a:r>
            <a:r>
              <a:rPr lang="cs-CZ" dirty="0" smtClean="0"/>
              <a:t>pracovat s mapou </a:t>
            </a:r>
            <a:r>
              <a:rPr lang="cs-CZ" smtClean="0"/>
              <a:t>a učebnicí/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266" y="1988840"/>
            <a:ext cx="7812360" cy="454211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5780" y="548680"/>
            <a:ext cx="861133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KARLOVARSKÝ – LIBERECKÝ - PLZEŇSKÝ - PRAHA – ÚSTECKÝ -  VYSOČINA – JIHOMORAVSKÝ</a:t>
            </a:r>
          </a:p>
          <a:p>
            <a:endParaRPr lang="cs-CZ" dirty="0" smtClean="0"/>
          </a:p>
          <a:p>
            <a:r>
              <a:rPr lang="cs-CZ" dirty="0" smtClean="0"/>
              <a:t>STŘEDOČESKÝ – KRÁLOVÉHRADECKÝ – MORAVSKOSLEZSKÝ - ZLÍNSKÝ </a:t>
            </a:r>
            <a:r>
              <a:rPr lang="cs-CZ" dirty="0"/>
              <a:t> </a:t>
            </a:r>
            <a:r>
              <a:rPr lang="cs-CZ" dirty="0" smtClean="0"/>
              <a:t>- JIHOMORAVSKÝ</a:t>
            </a:r>
          </a:p>
          <a:p>
            <a:r>
              <a:rPr lang="cs-CZ" dirty="0" smtClean="0"/>
              <a:t>                                                                                                              </a:t>
            </a:r>
          </a:p>
          <a:p>
            <a:r>
              <a:rPr lang="cs-CZ" dirty="0" smtClean="0"/>
              <a:t>PARDUBICKÝ – OLOMOUCKÝ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89994" y="313400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51571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79712" y="43651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707904" y="39957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5311" y="350333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82203" y="276467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29760" y="258000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889226" y="313400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63809" y="407523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31446" y="47344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96123" y="541711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473749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444035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534185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27584" y="260648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560" y="1955937"/>
            <a:ext cx="7812360" cy="4542119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1427288" y="31011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09094" y="512428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017006" y="433220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745198" y="396286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82605" y="34704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919497" y="27317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367054" y="25471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926520" y="31011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68740" y="470153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135872" y="40423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561226" y="470153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614105" y="549653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38976" y="441888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14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31692" y="534185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8" name="Rukopis 17"/>
              <p14:cNvContentPartPr/>
              <p14:nvPr/>
            </p14:nvContentPartPr>
            <p14:xfrm>
              <a:off x="964440" y="312480"/>
              <a:ext cx="72000" cy="178920"/>
            </p14:xfrm>
          </p:contentPart>
        </mc:Choice>
        <mc:Fallback xmlns="">
          <p:pic>
            <p:nvPicPr>
              <p:cNvPr id="18" name="Rukopis 17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55080" y="303120"/>
                <a:ext cx="90720" cy="197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843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www.google.cz</a:t>
            </a:r>
            <a:r>
              <a:rPr lang="cs-CZ" dirty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584" y="22048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http://www.makroflex.cz/img/mapa-cr-large.png</a:t>
            </a:r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115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42</cp:revision>
  <dcterms:created xsi:type="dcterms:W3CDTF">2011-06-20T10:40:08Z</dcterms:created>
  <dcterms:modified xsi:type="dcterms:W3CDTF">2013-05-06T17:58:54Z</dcterms:modified>
</cp:coreProperties>
</file>