
<file path=[Content_Types].xml><?xml version="1.0" encoding="utf-8"?>
<Types xmlns="http://schemas.openxmlformats.org/package/2006/content-types">
  <Default Extension="png" ContentType="image/png"/>
  <Default Extension="jpeg" ContentType="image/jpeg"/>
  <Default Extension="emf" ContentType="image/x-emf"/>
  <Default Extension="rels" ContentType="application/vnd.openxmlformats-package.relationships+xml"/>
  <Default Extension="xml" ContentType="application/xml"/>
  <Default Extension="gif" ContentType="image/gif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ink/ink1.xml" ContentType="application/inkml+xml"/>
  <Override PartName="/ppt/ink/ink2.xml" ContentType="application/inkml+xml"/>
  <Override PartName="/ppt/ink/ink3.xml" ContentType="application/inkml+xml"/>
  <Override PartName="/ppt/ink/ink4.xml" ContentType="application/inkml+xml"/>
  <Override PartName="/ppt/ink/ink5.xml" ContentType="application/inkml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notesMasterIdLst>
    <p:notesMasterId r:id="rId7"/>
  </p:notesMasterIdLst>
  <p:sldIdLst>
    <p:sldId id="256" r:id="rId2"/>
    <p:sldId id="262" r:id="rId3"/>
    <p:sldId id="266" r:id="rId4"/>
    <p:sldId id="271" r:id="rId5"/>
    <p:sldId id="270" r:id="rId6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374" autoAdjust="0"/>
  </p:normalViewPr>
  <p:slideViewPr>
    <p:cSldViewPr>
      <p:cViewPr>
        <p:scale>
          <a:sx n="100" d="100"/>
          <a:sy n="100" d="100"/>
        </p:scale>
        <p:origin x="-294" y="-16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757F3AB3-0718-4624-B441-E567A8F0AB56}" type="doc">
      <dgm:prSet loTypeId="urn:microsoft.com/office/officeart/2005/8/layout/target3" loCatId="relationship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cs-CZ"/>
        </a:p>
      </dgm:t>
    </dgm:pt>
    <dgm:pt modelId="{B651F6E3-6281-48DB-9319-2AEAFDAE7572}">
      <dgm:prSet custT="1"/>
      <dgm:spPr/>
      <dgm:t>
        <a:bodyPr/>
        <a:lstStyle/>
        <a:p>
          <a:pPr algn="l" rtl="0"/>
          <a:r>
            <a:rPr lang="cs-CZ" sz="2000" dirty="0" smtClean="0"/>
            <a:t>NÁZEV:</a:t>
          </a:r>
          <a:r>
            <a:rPr lang="cs-CZ" sz="2000" baseline="0" dirty="0" smtClean="0"/>
            <a:t> VY_32_INOVACE_01_TÉMA:Národní parky ČR</a:t>
          </a:r>
          <a:endParaRPr lang="cs-CZ" sz="2000" dirty="0"/>
        </a:p>
      </dgm:t>
    </dgm:pt>
    <dgm:pt modelId="{A571E265-742E-411A-ABCF-E39FDBC7528A}" type="parTrans" cxnId="{7BC66EC3-EBD6-4F3A-99ED-9D25F66FFA51}">
      <dgm:prSet/>
      <dgm:spPr/>
      <dgm:t>
        <a:bodyPr/>
        <a:lstStyle/>
        <a:p>
          <a:endParaRPr lang="cs-CZ"/>
        </a:p>
      </dgm:t>
    </dgm:pt>
    <dgm:pt modelId="{E33260FE-399D-481C-B2D6-3B35DD16DC84}" type="sibTrans" cxnId="{7BC66EC3-EBD6-4F3A-99ED-9D25F66FFA51}">
      <dgm:prSet/>
      <dgm:spPr/>
      <dgm:t>
        <a:bodyPr/>
        <a:lstStyle/>
        <a:p>
          <a:endParaRPr lang="cs-CZ"/>
        </a:p>
      </dgm:t>
    </dgm:pt>
    <dgm:pt modelId="{D1D4F407-5343-4D3F-B5B9-D407B03CAEB4}">
      <dgm:prSet custT="1"/>
      <dgm:spPr/>
      <dgm:t>
        <a:bodyPr/>
        <a:lstStyle/>
        <a:p>
          <a:pPr algn="l" rtl="0"/>
          <a:r>
            <a:rPr lang="cs-CZ" sz="2000" dirty="0" smtClean="0"/>
            <a:t>NÁZEV ŠKOLY: ZŠ a MŠ Čestlice</a:t>
          </a:r>
          <a:endParaRPr lang="cs-CZ" sz="2000" dirty="0"/>
        </a:p>
      </dgm:t>
    </dgm:pt>
    <dgm:pt modelId="{FB3E2B41-81AD-4068-9354-4B764E7CC2F7}" type="parTrans" cxnId="{14367CC6-B9B1-40CF-BBB3-C17F79391DAE}">
      <dgm:prSet/>
      <dgm:spPr/>
      <dgm:t>
        <a:bodyPr/>
        <a:lstStyle/>
        <a:p>
          <a:endParaRPr lang="cs-CZ"/>
        </a:p>
      </dgm:t>
    </dgm:pt>
    <dgm:pt modelId="{878E4EBE-18EA-43B6-B589-1210E1E4CF6A}" type="sibTrans" cxnId="{14367CC6-B9B1-40CF-BBB3-C17F79391DAE}">
      <dgm:prSet/>
      <dgm:spPr/>
      <dgm:t>
        <a:bodyPr/>
        <a:lstStyle/>
        <a:p>
          <a:endParaRPr lang="cs-CZ"/>
        </a:p>
      </dgm:t>
    </dgm:pt>
    <dgm:pt modelId="{D1B46980-6531-4606-95E6-44980827E919}">
      <dgm:prSet custT="1"/>
      <dgm:spPr/>
      <dgm:t>
        <a:bodyPr/>
        <a:lstStyle/>
        <a:p>
          <a:pPr algn="l" rtl="0"/>
          <a:r>
            <a:rPr lang="cs-CZ" sz="2000" dirty="0" smtClean="0"/>
            <a:t>AUTOR: </a:t>
          </a:r>
          <a:endParaRPr lang="cs-CZ" sz="2000" dirty="0"/>
        </a:p>
      </dgm:t>
    </dgm:pt>
    <dgm:pt modelId="{4F7B2CF5-A270-4D61-A510-1C1C5A4DCD3B}" type="parTrans" cxnId="{AB906E97-3CD9-4E05-91AE-864F8E394536}">
      <dgm:prSet/>
      <dgm:spPr/>
      <dgm:t>
        <a:bodyPr/>
        <a:lstStyle/>
        <a:p>
          <a:endParaRPr lang="cs-CZ"/>
        </a:p>
      </dgm:t>
    </dgm:pt>
    <dgm:pt modelId="{CFF69701-2866-4EF5-BFB5-F3F9B72EB817}" type="sibTrans" cxnId="{AB906E97-3CD9-4E05-91AE-864F8E394536}">
      <dgm:prSet/>
      <dgm:spPr/>
      <dgm:t>
        <a:bodyPr/>
        <a:lstStyle/>
        <a:p>
          <a:endParaRPr lang="cs-CZ"/>
        </a:p>
      </dgm:t>
    </dgm:pt>
    <dgm:pt modelId="{D8197B8C-B260-4A16-BDF4-0947B075E274}">
      <dgm:prSet custT="1"/>
      <dgm:spPr/>
      <dgm:t>
        <a:bodyPr/>
        <a:lstStyle/>
        <a:p>
          <a:pPr algn="l" rtl="0"/>
          <a:r>
            <a:rPr lang="cs-CZ" sz="2000" dirty="0" smtClean="0"/>
            <a:t>TEMA:</a:t>
          </a:r>
          <a:endParaRPr lang="cs-CZ" sz="2000" dirty="0"/>
        </a:p>
      </dgm:t>
    </dgm:pt>
    <dgm:pt modelId="{51C5993D-B262-45E6-B66E-76BC9D6D883D}" type="parTrans" cxnId="{EDF6FE6B-9DBE-4D7B-B8FD-7098875B4EED}">
      <dgm:prSet/>
      <dgm:spPr/>
      <dgm:t>
        <a:bodyPr/>
        <a:lstStyle/>
        <a:p>
          <a:endParaRPr lang="cs-CZ"/>
        </a:p>
      </dgm:t>
    </dgm:pt>
    <dgm:pt modelId="{1AEC7F05-E0FE-459C-BD47-224AC9D7BEE4}" type="sibTrans" cxnId="{EDF6FE6B-9DBE-4D7B-B8FD-7098875B4EED}">
      <dgm:prSet/>
      <dgm:spPr/>
      <dgm:t>
        <a:bodyPr/>
        <a:lstStyle/>
        <a:p>
          <a:endParaRPr lang="cs-CZ"/>
        </a:p>
      </dgm:t>
    </dgm:pt>
    <dgm:pt modelId="{4C35D32F-0EAB-4CD7-82EE-45574DC2A586}">
      <dgm:prSet custT="1"/>
      <dgm:spPr/>
      <dgm:t>
        <a:bodyPr/>
        <a:lstStyle/>
        <a:p>
          <a:pPr algn="l" rtl="0"/>
          <a:r>
            <a:rPr lang="cs-CZ" sz="2000" dirty="0" smtClean="0"/>
            <a:t>ČÍSLO PROJEKTU: </a:t>
          </a:r>
          <a:endParaRPr lang="cs-CZ" sz="2000" dirty="0"/>
        </a:p>
      </dgm:t>
    </dgm:pt>
    <dgm:pt modelId="{A15F02C0-547C-48B3-9D05-E7F145EBF3C4}" type="parTrans" cxnId="{2221FB34-310D-4638-ACAE-9ACC709E4926}">
      <dgm:prSet/>
      <dgm:spPr/>
      <dgm:t>
        <a:bodyPr/>
        <a:lstStyle/>
        <a:p>
          <a:endParaRPr lang="cs-CZ"/>
        </a:p>
      </dgm:t>
    </dgm:pt>
    <dgm:pt modelId="{8C5711BF-38F0-4590-B6BC-B3119A33CA2E}" type="sibTrans" cxnId="{2221FB34-310D-4638-ACAE-9ACC709E4926}">
      <dgm:prSet/>
      <dgm:spPr/>
      <dgm:t>
        <a:bodyPr/>
        <a:lstStyle/>
        <a:p>
          <a:endParaRPr lang="cs-CZ"/>
        </a:p>
      </dgm:t>
    </dgm:pt>
    <dgm:pt modelId="{333A1088-737F-45CB-B68E-254E46348037}" type="pres">
      <dgm:prSet presAssocID="{757F3AB3-0718-4624-B441-E567A8F0AB56}" presName="Name0" presStyleCnt="0">
        <dgm:presLayoutVars>
          <dgm:chMax val="7"/>
          <dgm:dir/>
          <dgm:animLvl val="lvl"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F5ABB229-8D3B-4694-996A-96F23CF14429}" type="pres">
      <dgm:prSet presAssocID="{D1D4F407-5343-4D3F-B5B9-D407B03CAEB4}" presName="circle1" presStyleLbl="node1" presStyleIdx="0" presStyleCnt="5"/>
      <dgm:spPr/>
    </dgm:pt>
    <dgm:pt modelId="{F41139FD-01EE-4571-8B17-4FB00FC51163}" type="pres">
      <dgm:prSet presAssocID="{D1D4F407-5343-4D3F-B5B9-D407B03CAEB4}" presName="space" presStyleCnt="0"/>
      <dgm:spPr/>
    </dgm:pt>
    <dgm:pt modelId="{D005CE8C-CC26-4C3E-AC11-E15060ECD759}" type="pres">
      <dgm:prSet presAssocID="{D1D4F407-5343-4D3F-B5B9-D407B03CAEB4}" presName="rect1" presStyleLbl="alignAcc1" presStyleIdx="0" presStyleCnt="5" custLinFactNeighborX="-244" custLinFactNeighborY="165"/>
      <dgm:spPr/>
      <dgm:t>
        <a:bodyPr/>
        <a:lstStyle/>
        <a:p>
          <a:endParaRPr lang="cs-CZ"/>
        </a:p>
      </dgm:t>
    </dgm:pt>
    <dgm:pt modelId="{2C702D82-9B77-49B7-9568-BB8EB47C3372}" type="pres">
      <dgm:prSet presAssocID="{D1B46980-6531-4606-95E6-44980827E919}" presName="vertSpace2" presStyleLbl="node1" presStyleIdx="0" presStyleCnt="5"/>
      <dgm:spPr/>
    </dgm:pt>
    <dgm:pt modelId="{A52A0455-90FF-4808-ABD0-F02540D31D5A}" type="pres">
      <dgm:prSet presAssocID="{D1B46980-6531-4606-95E6-44980827E919}" presName="circle2" presStyleLbl="node1" presStyleIdx="1" presStyleCnt="5"/>
      <dgm:spPr/>
    </dgm:pt>
    <dgm:pt modelId="{6140AFEC-043D-4C43-A2F9-D0F5331DF3A3}" type="pres">
      <dgm:prSet presAssocID="{D1B46980-6531-4606-95E6-44980827E919}" presName="rect2" presStyleLbl="alignAcc1" presStyleIdx="1" presStyleCnt="5"/>
      <dgm:spPr/>
      <dgm:t>
        <a:bodyPr/>
        <a:lstStyle/>
        <a:p>
          <a:endParaRPr lang="cs-CZ"/>
        </a:p>
      </dgm:t>
    </dgm:pt>
    <dgm:pt modelId="{9358AC05-5D7D-4327-9F80-1AD486AEA664}" type="pres">
      <dgm:prSet presAssocID="{B651F6E3-6281-48DB-9319-2AEAFDAE7572}" presName="vertSpace3" presStyleLbl="node1" presStyleIdx="1" presStyleCnt="5"/>
      <dgm:spPr/>
    </dgm:pt>
    <dgm:pt modelId="{313FC574-E1CD-4FB4-B054-0B805CE0447D}" type="pres">
      <dgm:prSet presAssocID="{B651F6E3-6281-48DB-9319-2AEAFDAE7572}" presName="circle3" presStyleLbl="node1" presStyleIdx="2" presStyleCnt="5"/>
      <dgm:spPr/>
    </dgm:pt>
    <dgm:pt modelId="{619D679B-A015-4ECF-8348-D1034C574F40}" type="pres">
      <dgm:prSet presAssocID="{B651F6E3-6281-48DB-9319-2AEAFDAE7572}" presName="rect3" presStyleLbl="alignAcc1" presStyleIdx="2" presStyleCnt="5"/>
      <dgm:spPr/>
      <dgm:t>
        <a:bodyPr/>
        <a:lstStyle/>
        <a:p>
          <a:endParaRPr lang="cs-CZ"/>
        </a:p>
      </dgm:t>
    </dgm:pt>
    <dgm:pt modelId="{322283A8-4A27-4CDA-BAE3-F381106A9174}" type="pres">
      <dgm:prSet presAssocID="{D8197B8C-B260-4A16-BDF4-0947B075E274}" presName="vertSpace4" presStyleLbl="node1" presStyleIdx="2" presStyleCnt="5"/>
      <dgm:spPr/>
    </dgm:pt>
    <dgm:pt modelId="{FFC9F71D-1B4F-4AD9-A4A6-86ADEFC8AF5C}" type="pres">
      <dgm:prSet presAssocID="{D8197B8C-B260-4A16-BDF4-0947B075E274}" presName="circle4" presStyleLbl="node1" presStyleIdx="3" presStyleCnt="5"/>
      <dgm:spPr/>
    </dgm:pt>
    <dgm:pt modelId="{25B08C86-7E15-44DC-BE7F-FFB55DD49D12}" type="pres">
      <dgm:prSet presAssocID="{D8197B8C-B260-4A16-BDF4-0947B075E274}" presName="rect4" presStyleLbl="alignAcc1" presStyleIdx="3" presStyleCnt="5"/>
      <dgm:spPr/>
      <dgm:t>
        <a:bodyPr/>
        <a:lstStyle/>
        <a:p>
          <a:endParaRPr lang="cs-CZ"/>
        </a:p>
      </dgm:t>
    </dgm:pt>
    <dgm:pt modelId="{76644BE8-9D7C-4C09-B250-3D10AF48CBB7}" type="pres">
      <dgm:prSet presAssocID="{4C35D32F-0EAB-4CD7-82EE-45574DC2A586}" presName="vertSpace5" presStyleLbl="node1" presStyleIdx="3" presStyleCnt="5"/>
      <dgm:spPr/>
    </dgm:pt>
    <dgm:pt modelId="{EE85B701-7295-41C0-BA7A-34D3756A2AE6}" type="pres">
      <dgm:prSet presAssocID="{4C35D32F-0EAB-4CD7-82EE-45574DC2A586}" presName="circle5" presStyleLbl="node1" presStyleIdx="4" presStyleCnt="5"/>
      <dgm:spPr/>
    </dgm:pt>
    <dgm:pt modelId="{8BEBB6EC-1DAA-4CAC-8A25-BC0FCBD5DBD5}" type="pres">
      <dgm:prSet presAssocID="{4C35D32F-0EAB-4CD7-82EE-45574DC2A586}" presName="rect5" presStyleLbl="alignAcc1" presStyleIdx="4" presStyleCnt="5"/>
      <dgm:spPr/>
      <dgm:t>
        <a:bodyPr/>
        <a:lstStyle/>
        <a:p>
          <a:endParaRPr lang="cs-CZ"/>
        </a:p>
      </dgm:t>
    </dgm:pt>
    <dgm:pt modelId="{AED2198E-93D5-4001-81B4-73124B309672}" type="pres">
      <dgm:prSet presAssocID="{D1D4F407-5343-4D3F-B5B9-D407B03CAEB4}" presName="rect1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2BE915AB-18AA-4053-B92C-3BFC9ED204BB}" type="pres">
      <dgm:prSet presAssocID="{D1B46980-6531-4606-95E6-44980827E919}" presName="rect2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6BB5E863-4638-4E1D-BFDE-399D028AC4ED}" type="pres">
      <dgm:prSet presAssocID="{B651F6E3-6281-48DB-9319-2AEAFDAE7572}" presName="rect3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5A5FFA88-C948-4069-8E93-59FA12366E83}" type="pres">
      <dgm:prSet presAssocID="{D8197B8C-B260-4A16-BDF4-0947B075E274}" presName="rect4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890E4F0B-2866-4A3F-A3C7-2A14B1797930}" type="pres">
      <dgm:prSet presAssocID="{4C35D32F-0EAB-4CD7-82EE-45574DC2A586}" presName="rect5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7780C161-DAD9-4F60-A667-1D81B3ADC70C}" type="presOf" srcId="{D1B46980-6531-4606-95E6-44980827E919}" destId="{6140AFEC-043D-4C43-A2F9-D0F5331DF3A3}" srcOrd="0" destOrd="0" presId="urn:microsoft.com/office/officeart/2005/8/layout/target3"/>
    <dgm:cxn modelId="{14367CC6-B9B1-40CF-BBB3-C17F79391DAE}" srcId="{757F3AB3-0718-4624-B441-E567A8F0AB56}" destId="{D1D4F407-5343-4D3F-B5B9-D407B03CAEB4}" srcOrd="0" destOrd="0" parTransId="{FB3E2B41-81AD-4068-9354-4B764E7CC2F7}" sibTransId="{878E4EBE-18EA-43B6-B589-1210E1E4CF6A}"/>
    <dgm:cxn modelId="{F8441908-D9A1-40BE-8B24-473AB4F1AF41}" type="presOf" srcId="{4C35D32F-0EAB-4CD7-82EE-45574DC2A586}" destId="{8BEBB6EC-1DAA-4CAC-8A25-BC0FCBD5DBD5}" srcOrd="0" destOrd="0" presId="urn:microsoft.com/office/officeart/2005/8/layout/target3"/>
    <dgm:cxn modelId="{7BF84B44-8D77-4309-B658-90EA9323895D}" type="presOf" srcId="{D1D4F407-5343-4D3F-B5B9-D407B03CAEB4}" destId="{D005CE8C-CC26-4C3E-AC11-E15060ECD759}" srcOrd="0" destOrd="0" presId="urn:microsoft.com/office/officeart/2005/8/layout/target3"/>
    <dgm:cxn modelId="{2221FB34-310D-4638-ACAE-9ACC709E4926}" srcId="{757F3AB3-0718-4624-B441-E567A8F0AB56}" destId="{4C35D32F-0EAB-4CD7-82EE-45574DC2A586}" srcOrd="4" destOrd="0" parTransId="{A15F02C0-547C-48B3-9D05-E7F145EBF3C4}" sibTransId="{8C5711BF-38F0-4590-B6BC-B3119A33CA2E}"/>
    <dgm:cxn modelId="{AF769983-0882-4D0F-BA01-B4517FB1125E}" type="presOf" srcId="{D1B46980-6531-4606-95E6-44980827E919}" destId="{2BE915AB-18AA-4053-B92C-3BFC9ED204BB}" srcOrd="1" destOrd="0" presId="urn:microsoft.com/office/officeart/2005/8/layout/target3"/>
    <dgm:cxn modelId="{370E1F76-DFA7-481D-A56D-83E8D97526D0}" type="presOf" srcId="{D1D4F407-5343-4D3F-B5B9-D407B03CAEB4}" destId="{AED2198E-93D5-4001-81B4-73124B309672}" srcOrd="1" destOrd="0" presId="urn:microsoft.com/office/officeart/2005/8/layout/target3"/>
    <dgm:cxn modelId="{EDF6FE6B-9DBE-4D7B-B8FD-7098875B4EED}" srcId="{757F3AB3-0718-4624-B441-E567A8F0AB56}" destId="{D8197B8C-B260-4A16-BDF4-0947B075E274}" srcOrd="3" destOrd="0" parTransId="{51C5993D-B262-45E6-B66E-76BC9D6D883D}" sibTransId="{1AEC7F05-E0FE-459C-BD47-224AC9D7BEE4}"/>
    <dgm:cxn modelId="{FB7A05B0-F93E-41B5-B3BD-CCD5DC9128D1}" type="presOf" srcId="{757F3AB3-0718-4624-B441-E567A8F0AB56}" destId="{333A1088-737F-45CB-B68E-254E46348037}" srcOrd="0" destOrd="0" presId="urn:microsoft.com/office/officeart/2005/8/layout/target3"/>
    <dgm:cxn modelId="{C336FDF4-C65B-4F9F-8367-399A8B586F30}" type="presOf" srcId="{B651F6E3-6281-48DB-9319-2AEAFDAE7572}" destId="{619D679B-A015-4ECF-8348-D1034C574F40}" srcOrd="0" destOrd="0" presId="urn:microsoft.com/office/officeart/2005/8/layout/target3"/>
    <dgm:cxn modelId="{FB34F70A-2036-4485-ACEB-C1BD4D5A5E95}" type="presOf" srcId="{D8197B8C-B260-4A16-BDF4-0947B075E274}" destId="{5A5FFA88-C948-4069-8E93-59FA12366E83}" srcOrd="1" destOrd="0" presId="urn:microsoft.com/office/officeart/2005/8/layout/target3"/>
    <dgm:cxn modelId="{D0C80F9F-84BE-4E60-999E-DCF2FE3D13A1}" type="presOf" srcId="{B651F6E3-6281-48DB-9319-2AEAFDAE7572}" destId="{6BB5E863-4638-4E1D-BFDE-399D028AC4ED}" srcOrd="1" destOrd="0" presId="urn:microsoft.com/office/officeart/2005/8/layout/target3"/>
    <dgm:cxn modelId="{CF3A664C-8BDF-4D4F-8D82-CB8D387F729C}" type="presOf" srcId="{4C35D32F-0EAB-4CD7-82EE-45574DC2A586}" destId="{890E4F0B-2866-4A3F-A3C7-2A14B1797930}" srcOrd="1" destOrd="0" presId="urn:microsoft.com/office/officeart/2005/8/layout/target3"/>
    <dgm:cxn modelId="{7BC66EC3-EBD6-4F3A-99ED-9D25F66FFA51}" srcId="{757F3AB3-0718-4624-B441-E567A8F0AB56}" destId="{B651F6E3-6281-48DB-9319-2AEAFDAE7572}" srcOrd="2" destOrd="0" parTransId="{A571E265-742E-411A-ABCF-E39FDBC7528A}" sibTransId="{E33260FE-399D-481C-B2D6-3B35DD16DC84}"/>
    <dgm:cxn modelId="{9DEA8773-2CEE-4925-97FA-DB806740743D}" type="presOf" srcId="{D8197B8C-B260-4A16-BDF4-0947B075E274}" destId="{25B08C86-7E15-44DC-BE7F-FFB55DD49D12}" srcOrd="0" destOrd="0" presId="urn:microsoft.com/office/officeart/2005/8/layout/target3"/>
    <dgm:cxn modelId="{AB906E97-3CD9-4E05-91AE-864F8E394536}" srcId="{757F3AB3-0718-4624-B441-E567A8F0AB56}" destId="{D1B46980-6531-4606-95E6-44980827E919}" srcOrd="1" destOrd="0" parTransId="{4F7B2CF5-A270-4D61-A510-1C1C5A4DCD3B}" sibTransId="{CFF69701-2866-4EF5-BFB5-F3F9B72EB817}"/>
    <dgm:cxn modelId="{0FB0741D-F457-490A-B833-C2882EB2522F}" type="presParOf" srcId="{333A1088-737F-45CB-B68E-254E46348037}" destId="{F5ABB229-8D3B-4694-996A-96F23CF14429}" srcOrd="0" destOrd="0" presId="urn:microsoft.com/office/officeart/2005/8/layout/target3"/>
    <dgm:cxn modelId="{202EB61D-B27B-4B9A-9444-CD4F3C78D24C}" type="presParOf" srcId="{333A1088-737F-45CB-B68E-254E46348037}" destId="{F41139FD-01EE-4571-8B17-4FB00FC51163}" srcOrd="1" destOrd="0" presId="urn:microsoft.com/office/officeart/2005/8/layout/target3"/>
    <dgm:cxn modelId="{4BDBA793-900D-4D45-82D6-270D34252D5D}" type="presParOf" srcId="{333A1088-737F-45CB-B68E-254E46348037}" destId="{D005CE8C-CC26-4C3E-AC11-E15060ECD759}" srcOrd="2" destOrd="0" presId="urn:microsoft.com/office/officeart/2005/8/layout/target3"/>
    <dgm:cxn modelId="{8CCA728C-3E47-40C4-AC75-36DD1244EC55}" type="presParOf" srcId="{333A1088-737F-45CB-B68E-254E46348037}" destId="{2C702D82-9B77-49B7-9568-BB8EB47C3372}" srcOrd="3" destOrd="0" presId="urn:microsoft.com/office/officeart/2005/8/layout/target3"/>
    <dgm:cxn modelId="{5953FA2A-32F5-4031-BC95-5C74D1E7C8C7}" type="presParOf" srcId="{333A1088-737F-45CB-B68E-254E46348037}" destId="{A52A0455-90FF-4808-ABD0-F02540D31D5A}" srcOrd="4" destOrd="0" presId="urn:microsoft.com/office/officeart/2005/8/layout/target3"/>
    <dgm:cxn modelId="{C79C76DE-2C82-491E-9C59-CD0CBFBA160E}" type="presParOf" srcId="{333A1088-737F-45CB-B68E-254E46348037}" destId="{6140AFEC-043D-4C43-A2F9-D0F5331DF3A3}" srcOrd="5" destOrd="0" presId="urn:microsoft.com/office/officeart/2005/8/layout/target3"/>
    <dgm:cxn modelId="{E800A5A8-D27B-4A6E-9183-663540D4EB50}" type="presParOf" srcId="{333A1088-737F-45CB-B68E-254E46348037}" destId="{9358AC05-5D7D-4327-9F80-1AD486AEA664}" srcOrd="6" destOrd="0" presId="urn:microsoft.com/office/officeart/2005/8/layout/target3"/>
    <dgm:cxn modelId="{12D162BD-48B6-4C13-A045-4BBFD83940BB}" type="presParOf" srcId="{333A1088-737F-45CB-B68E-254E46348037}" destId="{313FC574-E1CD-4FB4-B054-0B805CE0447D}" srcOrd="7" destOrd="0" presId="urn:microsoft.com/office/officeart/2005/8/layout/target3"/>
    <dgm:cxn modelId="{DFAFC5AA-618B-492E-AA53-6FDEA9D43B37}" type="presParOf" srcId="{333A1088-737F-45CB-B68E-254E46348037}" destId="{619D679B-A015-4ECF-8348-D1034C574F40}" srcOrd="8" destOrd="0" presId="urn:microsoft.com/office/officeart/2005/8/layout/target3"/>
    <dgm:cxn modelId="{ED244DE6-85A6-40B1-B654-45E0601B480F}" type="presParOf" srcId="{333A1088-737F-45CB-B68E-254E46348037}" destId="{322283A8-4A27-4CDA-BAE3-F381106A9174}" srcOrd="9" destOrd="0" presId="urn:microsoft.com/office/officeart/2005/8/layout/target3"/>
    <dgm:cxn modelId="{7BF74814-F302-4689-8E46-A09DE6C52CE5}" type="presParOf" srcId="{333A1088-737F-45CB-B68E-254E46348037}" destId="{FFC9F71D-1B4F-4AD9-A4A6-86ADEFC8AF5C}" srcOrd="10" destOrd="0" presId="urn:microsoft.com/office/officeart/2005/8/layout/target3"/>
    <dgm:cxn modelId="{6DF0A950-DBC5-4A5F-B12A-F13F2FE16904}" type="presParOf" srcId="{333A1088-737F-45CB-B68E-254E46348037}" destId="{25B08C86-7E15-44DC-BE7F-FFB55DD49D12}" srcOrd="11" destOrd="0" presId="urn:microsoft.com/office/officeart/2005/8/layout/target3"/>
    <dgm:cxn modelId="{9A3ECE47-5F7C-4474-9051-C57E4A751364}" type="presParOf" srcId="{333A1088-737F-45CB-B68E-254E46348037}" destId="{76644BE8-9D7C-4C09-B250-3D10AF48CBB7}" srcOrd="12" destOrd="0" presId="urn:microsoft.com/office/officeart/2005/8/layout/target3"/>
    <dgm:cxn modelId="{FFE99CC3-9562-41AC-B2DD-A2C62C0FAC0C}" type="presParOf" srcId="{333A1088-737F-45CB-B68E-254E46348037}" destId="{EE85B701-7295-41C0-BA7A-34D3756A2AE6}" srcOrd="13" destOrd="0" presId="urn:microsoft.com/office/officeart/2005/8/layout/target3"/>
    <dgm:cxn modelId="{274885E9-B057-4FDE-BDEF-5C0E824A271A}" type="presParOf" srcId="{333A1088-737F-45CB-B68E-254E46348037}" destId="{8BEBB6EC-1DAA-4CAC-8A25-BC0FCBD5DBD5}" srcOrd="14" destOrd="0" presId="urn:microsoft.com/office/officeart/2005/8/layout/target3"/>
    <dgm:cxn modelId="{13CDA376-51CC-43A4-BB28-D68FA4900018}" type="presParOf" srcId="{333A1088-737F-45CB-B68E-254E46348037}" destId="{AED2198E-93D5-4001-81B4-73124B309672}" srcOrd="15" destOrd="0" presId="urn:microsoft.com/office/officeart/2005/8/layout/target3"/>
    <dgm:cxn modelId="{43CC709B-1745-47B2-8A06-E8380F06E8A9}" type="presParOf" srcId="{333A1088-737F-45CB-B68E-254E46348037}" destId="{2BE915AB-18AA-4053-B92C-3BFC9ED204BB}" srcOrd="16" destOrd="0" presId="urn:microsoft.com/office/officeart/2005/8/layout/target3"/>
    <dgm:cxn modelId="{23FB4463-6545-4245-B514-AB668D3F89F0}" type="presParOf" srcId="{333A1088-737F-45CB-B68E-254E46348037}" destId="{6BB5E863-4638-4E1D-BFDE-399D028AC4ED}" srcOrd="17" destOrd="0" presId="urn:microsoft.com/office/officeart/2005/8/layout/target3"/>
    <dgm:cxn modelId="{E511B6D4-0D10-4AEB-B5EF-3B249F5AA9AF}" type="presParOf" srcId="{333A1088-737F-45CB-B68E-254E46348037}" destId="{5A5FFA88-C948-4069-8E93-59FA12366E83}" srcOrd="18" destOrd="0" presId="urn:microsoft.com/office/officeart/2005/8/layout/target3"/>
    <dgm:cxn modelId="{5EB60369-FD44-46BF-8A70-216DE17A7A42}" type="presParOf" srcId="{333A1088-737F-45CB-B68E-254E46348037}" destId="{890E4F0B-2866-4A3F-A3C7-2A14B1797930}" srcOrd="19" destOrd="0" presId="urn:microsoft.com/office/officeart/2005/8/layout/target3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F5ABB229-8D3B-4694-996A-96F23CF14429}">
      <dsp:nvSpPr>
        <dsp:cNvPr id="0" name=""/>
        <dsp:cNvSpPr/>
      </dsp:nvSpPr>
      <dsp:spPr>
        <a:xfrm>
          <a:off x="0" y="0"/>
          <a:ext cx="2547714" cy="2547714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D005CE8C-CC26-4C3E-AC11-E15060ECD759}">
      <dsp:nvSpPr>
        <dsp:cNvPr id="0" name=""/>
        <dsp:cNvSpPr/>
      </dsp:nvSpPr>
      <dsp:spPr>
        <a:xfrm>
          <a:off x="1258000" y="0"/>
          <a:ext cx="6498543" cy="254771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NÁZEV ŠKOLY: ZŠ a MŠ Čestlice</a:t>
          </a:r>
          <a:endParaRPr lang="cs-CZ" sz="2000" kern="1200" dirty="0"/>
        </a:p>
      </dsp:txBody>
      <dsp:txXfrm>
        <a:off x="1258000" y="0"/>
        <a:ext cx="6498543" cy="407634"/>
      </dsp:txXfrm>
    </dsp:sp>
    <dsp:sp modelId="{A52A0455-90FF-4808-ABD0-F02540D31D5A}">
      <dsp:nvSpPr>
        <dsp:cNvPr id="0" name=""/>
        <dsp:cNvSpPr/>
      </dsp:nvSpPr>
      <dsp:spPr>
        <a:xfrm>
          <a:off x="267509" y="407634"/>
          <a:ext cx="2012694" cy="2012694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140AFEC-043D-4C43-A2F9-D0F5331DF3A3}">
      <dsp:nvSpPr>
        <dsp:cNvPr id="0" name=""/>
        <dsp:cNvSpPr/>
      </dsp:nvSpPr>
      <dsp:spPr>
        <a:xfrm>
          <a:off x="1273857" y="407634"/>
          <a:ext cx="6498543" cy="201269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AUTOR: </a:t>
          </a:r>
          <a:endParaRPr lang="cs-CZ" sz="2000" kern="1200" dirty="0"/>
        </a:p>
      </dsp:txBody>
      <dsp:txXfrm>
        <a:off x="1273857" y="407634"/>
        <a:ext cx="6498543" cy="407634"/>
      </dsp:txXfrm>
    </dsp:sp>
    <dsp:sp modelId="{313FC574-E1CD-4FB4-B054-0B805CE0447D}">
      <dsp:nvSpPr>
        <dsp:cNvPr id="0" name=""/>
        <dsp:cNvSpPr/>
      </dsp:nvSpPr>
      <dsp:spPr>
        <a:xfrm>
          <a:off x="535019" y="815268"/>
          <a:ext cx="1477674" cy="1477674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19D679B-A015-4ECF-8348-D1034C574F40}">
      <dsp:nvSpPr>
        <dsp:cNvPr id="0" name=""/>
        <dsp:cNvSpPr/>
      </dsp:nvSpPr>
      <dsp:spPr>
        <a:xfrm>
          <a:off x="1273857" y="815268"/>
          <a:ext cx="6498543" cy="147767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NÁZEV:</a:t>
          </a:r>
          <a:r>
            <a:rPr lang="cs-CZ" sz="2000" kern="1200" baseline="0" dirty="0" smtClean="0"/>
            <a:t> VY_32_INOVACE_01_TÉMA:Národní parky ČR</a:t>
          </a:r>
          <a:endParaRPr lang="cs-CZ" sz="2000" kern="1200" dirty="0"/>
        </a:p>
      </dsp:txBody>
      <dsp:txXfrm>
        <a:off x="1273857" y="815268"/>
        <a:ext cx="6498543" cy="407634"/>
      </dsp:txXfrm>
    </dsp:sp>
    <dsp:sp modelId="{FFC9F71D-1B4F-4AD9-A4A6-86ADEFC8AF5C}">
      <dsp:nvSpPr>
        <dsp:cNvPr id="0" name=""/>
        <dsp:cNvSpPr/>
      </dsp:nvSpPr>
      <dsp:spPr>
        <a:xfrm>
          <a:off x="802529" y="1222902"/>
          <a:ext cx="942654" cy="942654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25B08C86-7E15-44DC-BE7F-FFB55DD49D12}">
      <dsp:nvSpPr>
        <dsp:cNvPr id="0" name=""/>
        <dsp:cNvSpPr/>
      </dsp:nvSpPr>
      <dsp:spPr>
        <a:xfrm>
          <a:off x="1273857" y="1222902"/>
          <a:ext cx="6498543" cy="94265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TEMA:</a:t>
          </a:r>
          <a:endParaRPr lang="cs-CZ" sz="2000" kern="1200" dirty="0"/>
        </a:p>
      </dsp:txBody>
      <dsp:txXfrm>
        <a:off x="1273857" y="1222902"/>
        <a:ext cx="6498543" cy="407634"/>
      </dsp:txXfrm>
    </dsp:sp>
    <dsp:sp modelId="{EE85B701-7295-41C0-BA7A-34D3756A2AE6}">
      <dsp:nvSpPr>
        <dsp:cNvPr id="0" name=""/>
        <dsp:cNvSpPr/>
      </dsp:nvSpPr>
      <dsp:spPr>
        <a:xfrm>
          <a:off x="1070039" y="1630536"/>
          <a:ext cx="407634" cy="407634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8BEBB6EC-1DAA-4CAC-8A25-BC0FCBD5DBD5}">
      <dsp:nvSpPr>
        <dsp:cNvPr id="0" name=""/>
        <dsp:cNvSpPr/>
      </dsp:nvSpPr>
      <dsp:spPr>
        <a:xfrm>
          <a:off x="1273857" y="1630536"/>
          <a:ext cx="6498543" cy="40763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ČÍSLO PROJEKTU: </a:t>
          </a:r>
          <a:endParaRPr lang="cs-CZ" sz="2000" kern="1200" dirty="0"/>
        </a:p>
      </dsp:txBody>
      <dsp:txXfrm>
        <a:off x="1273857" y="1630536"/>
        <a:ext cx="6498543" cy="407634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target3">
  <dgm:title val=""/>
  <dgm:desc val=""/>
  <dgm:catLst>
    <dgm:cat type="relationship" pri="11000"/>
    <dgm:cat type="list" pri="22000"/>
    <dgm:cat type="convert" pri="4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clrData>
  <dgm:layoutNode name="Name0">
    <dgm:varLst>
      <dgm:chMax val="7"/>
      <dgm:dir/>
      <dgm:animLvl val="lvl"/>
      <dgm:resizeHandles val="exact"/>
    </dgm:varLst>
    <dgm:alg type="composite"/>
    <dgm:shape xmlns:r="http://schemas.openxmlformats.org/officeDocument/2006/relationships" r:blip="">
      <dgm:adjLst/>
    </dgm:shape>
    <dgm:presOf/>
    <dgm:choose name="Name1">
      <dgm:if name="Name2" func="var" arg="dir" op="equ" val="norm">
        <dgm:choose name="Name3">
          <dgm:if name="Name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1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l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l" for="ch" forName="rect7" refType="r" refFor="ch" refForName="space"/>
              <dgm:constr type="r" for="ch" forName="rect7" refType="w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l" for="ch" forName="rect7ParTx" refType="r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l" for="ch" forName="rect7ChTx" refType="r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l" for="ch" forName="rect7ParTxNoCh" refType="r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11">
            <dgm:constrLst/>
          </dgm:else>
        </dgm:choose>
      </dgm:if>
      <dgm:else name="Name12">
        <dgm:choose name="Name13">
          <dgm:if name="Name1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1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1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1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1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1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2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r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r" for="ch" forName="rect7" refType="l" refFor="ch" refForName="space"/>
              <dgm:constr type="l" for="ch" forName="rect7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r" for="ch" forName="rect7ParTx" refType="l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r" for="ch" forName="rect7ChTx" refType="l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r" for="ch" forName="rect7ParTxNoCh" refType="l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21">
            <dgm:constrLst/>
          </dgm:else>
        </dgm:choose>
      </dgm:else>
    </dgm:choose>
    <dgm:ruleLst/>
    <dgm:forEach name="Name22" axis="ch" ptType="node" cnt="1">
      <dgm:layoutNode name="circle1" styleLbl="node1">
        <dgm:alg type="sp"/>
        <dgm:choose name="Name23">
          <dgm:if name="Name2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rect1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26" axis="ch" ptType="node" st="2" cnt="1">
      <dgm:layoutNode name="vertSpace2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2" styleLbl="node1">
        <dgm:alg type="sp"/>
        <dgm:choose name="Name27">
          <dgm:if name="Name2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2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0" axis="ch" ptType="node" st="3" cnt="1">
      <dgm:layoutNode name="vertSpace3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3" styleLbl="node1">
        <dgm:alg type="sp"/>
        <dgm:choose name="Name31">
          <dgm:if name="Name32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3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3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4" axis="ch" ptType="node" st="4" cnt="1">
      <dgm:layoutNode name="vertSpace4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4" styleLbl="node1">
        <dgm:alg type="sp"/>
        <dgm:choose name="Name35">
          <dgm:if name="Name36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7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4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8" axis="ch" ptType="node" st="5" cnt="1">
      <dgm:layoutNode name="vertSpace5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5" styleLbl="node1">
        <dgm:alg type="sp"/>
        <dgm:choose name="Name39">
          <dgm:if name="Name40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1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5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2" axis="ch" ptType="node" st="6" cnt="1">
      <dgm:layoutNode name="vertSpace6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6" styleLbl="node1">
        <dgm:alg type="sp"/>
        <dgm:choose name="Name43">
          <dgm:if name="Name4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6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6" axis="ch" ptType="node" st="7" cnt="1">
      <dgm:layoutNode name="vertSpace7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7" styleLbl="node1">
        <dgm:alg type="sp"/>
        <dgm:choose name="Name47">
          <dgm:if name="Name4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7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50" axis="ch" ptType="node" cnt="1">
      <dgm:choose name="Name51">
        <dgm:if name="Name52" axis="root des" ptType="all node" func="maxDepth" op="gte" val="2">
          <dgm:layoutNode name="rect1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1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3">
          <dgm:layoutNode name="rect1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4" axis="ch" ptType="node" st="2" cnt="1">
      <dgm:choose name="Name55">
        <dgm:if name="Name56" axis="root des" ptType="all node" func="maxDepth" op="gte" val="2">
          <dgm:layoutNode name="rect2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2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7">
          <dgm:layoutNode name="rect2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8" axis="ch" ptType="node" st="3" cnt="1">
      <dgm:choose name="Name59">
        <dgm:if name="Name60" axis="root des" ptType="all node" func="maxDepth" op="gte" val="2">
          <dgm:layoutNode name="rect3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3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1">
          <dgm:layoutNode name="rect3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2" axis="ch" ptType="node" st="4" cnt="1">
      <dgm:choose name="Name63">
        <dgm:if name="Name64" axis="root des" ptType="all node" func="maxDepth" op="gte" val="2">
          <dgm:layoutNode name="rect4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4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5">
          <dgm:layoutNode name="rect4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6" axis="ch" ptType="node" st="5" cnt="1">
      <dgm:choose name="Name67">
        <dgm:if name="Name68" axis="root des" ptType="all node" func="maxDepth" op="gte" val="2">
          <dgm:layoutNode name="rect5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5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9">
          <dgm:layoutNode name="rect5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0" axis="ch" ptType="node" st="6" cnt="1">
      <dgm:choose name="Name71">
        <dgm:if name="Name72" axis="root des" ptType="all node" func="maxDepth" op="gte" val="2">
          <dgm:layoutNode name="rect6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6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3">
          <dgm:layoutNode name="rect6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4" axis="ch" ptType="node" st="7" cnt="1">
      <dgm:choose name="Name75">
        <dgm:if name="Name76" axis="root des" ptType="all node" func="maxDepth" op="gte" val="2">
          <dgm:layoutNode name="rect7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7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7">
          <dgm:layoutNode name="rect7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ink/ink1.xml><?xml version="1.0" encoding="utf-8"?>
<inkml:ink xmlns:inkml="http://www.w3.org/2003/InkML">
  <inkml:definitions>
    <inkml:context xml:id="ctx0">
      <inkml:inkSource xml:id="inkSrc0">
        <inkml:traceFormat>
          <inkml:channel name="X" type="integer" max="1366" units="cm"/>
          <inkml:channel name="Y" type="integer" max="768" units="cm"/>
        </inkml:traceFormat>
        <inkml:channelProperties>
          <inkml:channelProperty channel="X" name="resolution" value="28.34025" units="1/cm"/>
          <inkml:channelProperty channel="Y" name="resolution" value="28.33948" units="1/cm"/>
        </inkml:channelProperties>
      </inkml:inkSource>
      <inkml:timestamp xml:id="ts0" timeString="2013-04-15T06:28:47.533"/>
    </inkml:context>
    <inkml:brush xml:id="br0">
      <inkml:brushProperty name="width" value="0.08819" units="cm"/>
      <inkml:brushProperty name="height" value="0.35278" units="cm"/>
      <inkml:brushProperty name="color" value="#92D050"/>
      <inkml:brushProperty name="tip" value="rectangle"/>
      <inkml:brushProperty name="rasterOp" value="maskPen"/>
    </inkml:brush>
  </inkml:definitions>
  <inkml:trace contextRef="#ctx0" brushRef="#br0">6772 15949</inkml:trace>
</inkml:ink>
</file>

<file path=ppt/ink/ink2.xml><?xml version="1.0" encoding="utf-8"?>
<inkml:ink xmlns:inkml="http://www.w3.org/2003/InkML">
  <inkml:definitions>
    <inkml:context xml:id="ctx0">
      <inkml:inkSource xml:id="inkSrc0">
        <inkml:traceFormat>
          <inkml:channel name="X" type="integer" max="1366" units="cm"/>
          <inkml:channel name="Y" type="integer" max="768" units="cm"/>
        </inkml:traceFormat>
        <inkml:channelProperties>
          <inkml:channelProperty channel="X" name="resolution" value="28.34025" units="1/cm"/>
          <inkml:channelProperty channel="Y" name="resolution" value="28.33948" units="1/cm"/>
        </inkml:channelProperties>
      </inkml:inkSource>
      <inkml:timestamp xml:id="ts0" timeString="2013-04-28T16:56:24.347"/>
    </inkml:context>
    <inkml:brush xml:id="br0">
      <inkml:brushProperty name="width" value="0.05292" units="cm"/>
      <inkml:brushProperty name="height" value="0.05292" units="cm"/>
      <inkml:brushProperty name="color" value="#FF0000"/>
    </inkml:brush>
  </inkml:definitions>
  <inkml:trace contextRef="#ctx0" brushRef="#br0">3076 12774,'25'0,"-25"0,25 0,0 0,-1 0,-24 0,25 0,0 0,0 0,-25 0,25 0,-1 0,1 0,-25 0,25 0,0 0,0 0,-25 0,24 0,-24 0,50 0,-50 0,25 0,-25 0,25 0,-1 0,1 0,0 0,-25 0,25 25,-25 0,25-25,-25 25,24 0,-24-1,25-24,-25 0,25 0,-25 0,25 0,-25-24,0-1,25 25,-25-25,0 0,24 0,-24 1,50 24,-50 0,50 0,-50 24,24-24,-24 0,25 0,0 25,-25 0,0-25,0 25,0-25,0 49,0-49,0 25,0-25,0 50,0-50,0 25,0 24,0-49,0 25,0 0,0 0,0-25,0 24,0 1,0 0,0-25,0 25,0 0,25 0,0-25,0 24,-1-24,-24 25,25-25,-25 25,25 0,0-25,0 0,-25 0,24 0,1 0,0 0,-25 25,25-25,-25 24,25-24,-25 25,24 0,1-25,25 0,-50 0,25 0,-1 0,1 0,-25 0,25 25,-25-25,25 0,-25 0,25 0,24 0,-24 0,49 0,-74 0,25 0,25-25,-50 25,25 0,-25 25,0 0,0-1,0-24,0 25,-25 0,25 0,0 0,0-1,0-24,0 25,0 0,0 0,0-25,25 25,-25-25,24 24,-24 1,25-25,-25 0,25 0,0 0,0 0,-25 0,24 25,1 0,0 0,-25-25,25 24,0-24,-25 25,0 0,0-25,25 25,-25 0,24-1,1-24,-25 25,25-25,-25 0,25 0,0 0,-25 0,24 25,-24 0,25-25,-25 0,25 25,-25-25,0 24,25 1,0 0,-25-25,0 25,24 0,-24-25,25 24,-25-24,0 25,25 0,-25 0,25-25,0 50,-1-50,1 0,0 0,-25 0,25 0,0 0,-1 0,-24 0,25 0,0 0,0 0,0 24,-25-24,24 25,-24 0,25 0,0 0,-25-25,0 24,25 1,-25 0,0 0,25-25,-1 25,-24-1,25-24,-25 25,25-25,-25 25,25-25,0 0,-1 0,-24 0,25 0,0 25,-25 0,25-25,-25 0,25 24,-25-24,24 25,-24 0,0-25,25 25,-25-25,0 25,25-25,-25 24,0 1,0-25,0 25,25-25,-25 25,25 0,-25-25,25 24,-25-24,0 25,0-25,0 25,0 0,24-25,1 49,-25-49,25 25,-25-25,25 25,-25-25,0 25,25 0,-25-25,24 24,-24-24,0 25,25 0,0-25,-25 0,25 0,-25 0,25 0,-1 0,1 0,-25 0,50 25,-50-25,25 0,-25 0,24 25,-24-25,25 25,0-1,-25-24,25 25,0 0,-1 0,-24-25,0 25,25-25,-25 24,50 1,-50 0,0 0,25-25,-25 25,24-25,1 24,-25-24,0 50,25-50,-25 25,0-25,25 25,0-1,-25-24,24 25,-24-25,0 25,25 0,0-25,-25 25,0-25,0 24,25-24,-25 50,0-50,25 25,-25-25,0 0,-50 0,50 0,-25 0,25 0,-49 0,49 0,-25 0,25 0,-25 0,25 0,-25 25,0-1,25-24,-24 25,-1-25,0 25,25 0,0-25,-25 25,25-1,-25 1,25-25,-24 25,24-25,0 50,0-50,0 24,-25-24,25 50,0-50,0 25,0 0,-25 0,25-25,0 24,0 26,0-50,0 25,0-25,0 49,0-49,0 25,0-25,0 50,0-50,0 25,0-25,0 49,25-49,-25 25,0-25,0 50,0-50,0 49,25-49,-25 25,0-25,0 25,0-25,0 49,0-49,0 25,0-25,0 50,0-50,0 25,0-25,0 49,0-49,-25 25,25-25,0 25,-25 0,25-25,-25 24,25-24,-25 50,25-50,0 25,-49-25,49 0,-50 0,25 0,25 0,-24-25,-1 25,25-25,-25 0,0 25,0-24,25-1,-24 0,-1 0,25 25,-25-25,25 25,-25-24,25 24,0-25,0 0,-25 0,25 25,-24-25,24 1,-25 24,25-25,0 25,0-25,0 0,0 0,0 25,0-24,0-1,0 0,0 25,0-25,0 0,0 1,0 24,0-25,-25 0,25 0,-25 25,25-25,-25 1,25 24,0-25,-25 25,1-50,24 50,0-25,0 25,-25-24,25-1,0 0,0 0,-25 0,25 25,0-25,-25 1,25-1,-25 25,25-25,-24 25,-1-25,25 0,-25 25,25-24,-25-1,0 0,25 25,-24 0,24 0,-50 0,50 0,-25 0,25 0,-25 0,1-25,-1 25,25-25,-50 1,50 24,-25-25,25 25,0-25,-24 0,24 0,0 25,-25-49,25 49,-25-25,25 0,0 25,0-25,0 1,0-1,-25 25,0-25,1-25,-1 50,25-24,0-1,-50 0,25 0,25 0,-24 1,24 24,-25-25,25 0,0 0,0 25,-25-25,0 1,0-1,1 25,-1-25,25 25,-25 0,0-25,25 25,-25 0,25-25,-24 25,24-25,-25 1,0 24,25-25,-25 25,25-25,0 0,0 0,0 25,0-24,0-1,0 0,0 25,0-25,-25 25,25-25,0 1,0 24,-25-25,25 0,0 0,-24 0,24 1,-25 24,0 0,25-25,-25 25,25 0,-25 0,-24-25,24 0,25 25,-25-25,25 25,-25-24,1 24,-1 0,-25-50,25 50,1 0,24 0,-50 0,50 0,-50 25,26 0,-26-25,25 0,25-25,0 25,-25-25,25 25,-24-25,24 25,0-25,-25 1,25-1,-25 0,25 0,0 25,0-25,-25 1,25 24,0-25,-25 25,25-25,0 0,0 0,0 25,0-24,0-26,0 25,0 25,0-50,-24 26,24 24,0-25,0 0,-25 0,25 25,0-25,-25 1,25-1,0 25,0-25,0 25,0-25,-25 0,0 25,25-24,-24 24,24-25,-25 25,25-25,-25 0,0 25,25-25,-25 25,25-24,-25-1,1 25,-1-25,25 25,-25 0,0 0,25 0,-25 0,1 0,-1-25,25 25,-25 0,0 0,0-25,-24 25,49 0,-25-24,0-1,0 25,25 0,-24 0,24-25,0 25,-25-25,0 25,25-25,-25 1,25 24,0-25,-25 25,25-25,-24-25,24 26,-25-1,25 25,0-25,0 0,0 25,0-25,0 1,0-1,-25 25,25-25,0 0,0 0,-25 25,25-24,0 24,0-50,-25 50,25-50,-24 25,24 25,-25-49,25 49,0-25,-25 25,25-50,0 50,0-24,0 24,0-50,0 50,0-25,0 25,0-49,-25 49</inkml:trace>
</inkml:ink>
</file>

<file path=ppt/ink/ink3.xml><?xml version="1.0" encoding="utf-8"?>
<inkml:ink xmlns:inkml="http://www.w3.org/2003/InkML">
  <inkml:definitions>
    <inkml:context xml:id="ctx0">
      <inkml:inkSource xml:id="inkSrc0">
        <inkml:traceFormat>
          <inkml:channel name="X" type="integer" max="1366" units="cm"/>
          <inkml:channel name="Y" type="integer" max="768" units="cm"/>
        </inkml:traceFormat>
        <inkml:channelProperties>
          <inkml:channelProperty channel="X" name="resolution" value="28.34025" units="1/cm"/>
          <inkml:channelProperty channel="Y" name="resolution" value="28.33948" units="1/cm"/>
        </inkml:channelProperties>
      </inkml:inkSource>
      <inkml:timestamp xml:id="ts0" timeString="2013-04-28T16:57:04.427"/>
    </inkml:context>
    <inkml:brush xml:id="br0">
      <inkml:brushProperty name="width" value="0.05292" units="cm"/>
      <inkml:brushProperty name="height" value="0.05292" units="cm"/>
      <inkml:brushProperty name="color" value="#FF0000"/>
    </inkml:brush>
  </inkml:definitions>
  <inkml:trace contextRef="#ctx0" brushRef="#br0">12700 5308,'0'25,"0"0,-24-25,-1 0,25 25,-25-1,25 1,0-25,0 25,0 0,0 0,0-25,0 24,0 1,0 0,0-25,0 25,0 0,0-1,0-24,0 25,0 0,0-25,25 25,0-25,-1 0,-24 25,25-25,0 0,-25 0,25 0,-25 0,25 24,-1-24,1 0,-25 0,25 25,-25-25,0 25,0 0,0 0,0-25,0 25,0-1,0 1,0-25,0 25,0 0,0 0,0-25,0 24,0-24,0 50,25-50,-25 25,0-25,25 25,-25-1,0-24,0 25,24-25,1 50,0-25,0-1,-25-24,25 0,-1 0,1 25,-25 0,25 0,-25-25,25 0,0 0,-25 0,24 0,1 0,0 0,-25 0,25-25,-25 25,25-25,-25 25,24 0,1 0,0 0,0-25,0 25,-1-24,1 24,-25 0,25 0,0 0,0 0,-25 0,25 0,-1 0,1 0,-25 24,25-24,-25 25,25-25,0 25,-25 0,0 24,0-49,24 25,-24 0,25 0,0 0,-25-1,0-24,25 25,0 0,-1 0,-24-25,50 25,-25-1,0-24,-1 0,-24 0,25 0,0 0,0 0,-25 0,25 0,-1 0,-24-24,25 24,-25 0,25 0,0 0,-25-25,25 25,-25 0,0-25,24 25,-24-25,0 0,0 25,25-24,0-1,0 0,-25 25,25 0,-1-25,-24 25,25-25,-25 1,0 24,0-25,0 25,0-25,0 0,0 0,25 25,-25-24,0-1,0 0,0 25,0-25,0 0,0 1,0 24,0-25,0 0,0 0,-25 25,25-25,0 1,0-1,-25 25,1-25,24 25,-25 0,25-25,0 0,0 25,0-24,0 24,0-25,0 0,-25 25,25-25,0 0,0 0,0 25,0-24,-50-1,50 0,0 25,-24-25,24 25,-25 0,0-25,25 25,-25 0,0 0,1 0,24 0,-25 0,0 0,0 0,25 0,-25 0,1 0,-1 0,25 0,-25 0,0 0,0 0,25 0,-24-24,24-1,-50 25,50-25,-25 25,25-25,-25 0,1 25,24 0,0-24,-25 24,25-25,-25 0,25 25,-25-25,0 25,25-25,-24 25,24-24,-25 24,0-25,25 25,-25-25,25 25,-25 0,25 0,-49 0,49 0,-25 0,25 0,-50 0,50 0,-25 0,25 0,-49 0,49 0,-25 0,25 0,-50 0,50-25,-24 25,24-25,-25 25,0 0,25-24,-25 24,0-25,25 25,-24-25,24 0,-25 25,25-25,-25 25,25-24,-25 24,0 0,25-25,-24 25,24 0,-25 0,0 0,25 0,-25 0,0 0,1 0,24 25,-25-25,0 24,0-24,25 0,-25 25,25 0,0-25,0 25,0 0,0-1,0-24,0 25,0 0,0 0,0-25</inkml:trace>
</inkml:ink>
</file>

<file path=ppt/ink/ink4.xml><?xml version="1.0" encoding="utf-8"?>
<inkml:ink xmlns:inkml="http://www.w3.org/2003/InkML">
  <inkml:definitions>
    <inkml:context xml:id="ctx0">
      <inkml:inkSource xml:id="inkSrc0">
        <inkml:traceFormat>
          <inkml:channel name="X" type="integer" max="1366" units="cm"/>
          <inkml:channel name="Y" type="integer" max="768" units="cm"/>
        </inkml:traceFormat>
        <inkml:channelProperties>
          <inkml:channelProperty channel="X" name="resolution" value="28.34025" units="1/cm"/>
          <inkml:channelProperty channel="Y" name="resolution" value="28.33948" units="1/cm"/>
        </inkml:channelProperties>
      </inkml:inkSource>
      <inkml:timestamp xml:id="ts0" timeString="2013-04-28T16:57:44.003"/>
    </inkml:context>
    <inkml:brush xml:id="br0">
      <inkml:brushProperty name="width" value="0.05292" units="cm"/>
      <inkml:brushProperty name="height" value="0.05292" units="cm"/>
      <inkml:brushProperty name="color" value="#FF0000"/>
    </inkml:brush>
  </inkml:definitions>
  <inkml:trace contextRef="#ctx0" brushRef="#br0">8707 4167,'0'25,"25"0,-1 0,-24-25,25 24,0-24,0 0,0 0,-25 0,24 0,1 0,0 0,-25 0,25 25,0 0,-25-25,0 25,0 0,0-25,-25 24,25 1,-25-25,25 25,0-25,0 25,0 0,0-1,0-24,0 25,0 0,0-25,0 25,25-25,0 25,-25-25,24 0,-24 0,25-25,0 0,-25 0,0 25,0-25,0 1,0-1,25 0,-25 0,0 25,25-25,-1 25,1 0,-25 0,25 0,0 0,0 0,-25 0,49 25,-49-25,25 0,-25 0,25 0,0 0,0 0,-25 0,24 0,1 0,-25-25,25 25,-25-24,25-1,0 0,-25 25,24-50,-24 50,0-24,0 24,0-25,0 0,0 0,0 25,0-25,0 1,0-26,0 50,-24-50,24 26,0-1,0 0,-25 25,25-25,-25 25,25 0,-25 0,0 0,25 0,-24 0,24 0,-25 25,0 0,25-25,0 25,-25-25,25 24,0 1,0 0,0-25,0 25,-25-25,25 0,-25 0,1 0,24 0,-25 0,0 0,0 0,25 0,-25 0,1 0,-1 0,25 0,-25 0,0 0,0 0,25 0,-24 0,-1 0,0 0,25 0,-25 0,0 0,1 0,24 0,-25 0,0 0,0 0,25 0,-25 25,25-1,-24-24,24 25</inkml:trace>
</inkml:ink>
</file>

<file path=ppt/ink/ink5.xml><?xml version="1.0" encoding="utf-8"?>
<inkml:ink xmlns:inkml="http://www.w3.org/2003/InkML">
  <inkml:definitions>
    <inkml:context xml:id="ctx0">
      <inkml:inkSource xml:id="inkSrc0">
        <inkml:traceFormat>
          <inkml:channel name="X" type="integer" max="1366" units="cm"/>
          <inkml:channel name="Y" type="integer" max="768" units="cm"/>
        </inkml:traceFormat>
        <inkml:channelProperties>
          <inkml:channelProperty channel="X" name="resolution" value="28.34025" units="1/cm"/>
          <inkml:channelProperty channel="Y" name="resolution" value="28.33948" units="1/cm"/>
        </inkml:channelProperties>
      </inkml:inkSource>
      <inkml:timestamp xml:id="ts0" timeString="2013-04-28T16:58:27.210"/>
    </inkml:context>
    <inkml:brush xml:id="br0">
      <inkml:brushProperty name="width" value="0.05292" units="cm"/>
      <inkml:brushProperty name="height" value="0.05292" units="cm"/>
      <inkml:brushProperty name="color" value="#FF0000"/>
    </inkml:brush>
  </inkml:definitions>
  <inkml:trace contextRef="#ctx0" brushRef="#br0">12800 16421,'0'-25,"24"25,-24 0,25 0,-25-25,0 25,0-25,25 0,-25 25,25-24,0 24,-25-25,49 0,-49 25,25 0,-25 0,25 0,-25 0,25 0,-1 0,1 0,-25 0,25 0,0 0,0 0,-25 25,49-25,-49 25,0-25,0 24,0 1,0-25,25 50,0-25,-25-25,25 49,-25-49,0 25,0-25,24 50,1-25,-25-1,25-24,0 0,0 0,-25 0,24 25,1-25,0 0,-25 0,25 0,0 25,0 0,-25-25,49 0,-49 0,25 0,-25 0,25 0,0 0,-1 0,-24 0,25 0,0 0,0 25,-25-25,0 24,25 1,-25 0,0-25,0 25,0 0,0-1,0-24,0 25,0 0,0 0,0-25,0 25,-25-1,0-24,25 25,-25-25,25 25,-25-25,25 0,-24 25,-1-25,25 0,-25 0,25 0,-50 0,50 0,-24 0,24 0,-25 0,0 0,25 0,-25-25,25 25,-25-25,25 25,-49-49,49 49,-25-25,25 0,-25 25,0-25,25 25,-25-25,25 25,-24 0,-1 0,25 0,-25-49,0 49,0-25,25 25,-49-50,24 50,25-24,-25-1,25 25,-25-50,25 50,-24 0,-1-25,25-24,-25 49,25-25,-50 0,50 0,-24 25,24 0,-25 0,0 0,25 0,-25 0,25 0,-25 0,1 0,24 0</inkml:trace>
</inkml:ink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E34A25E-186B-474E-8C1E-BF3FAA50B081}" type="datetimeFigureOut">
              <a:rPr lang="cs-CZ" smtClean="0"/>
              <a:t>6.5.2013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19ADC32-8AF9-4AD5-8779-0F4859906A28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9379736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t>6.5.2013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62763110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t>6.5.2013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82709571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t>6.5.2013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07610987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t>6.5.2013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60479286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t>6.5.2013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97813623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t>6.5.2013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94006099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t>6.5.2013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3044370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t>6.5.2013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9242802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t>6.5.2013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91809661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t>6.5.2013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83822434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t>6.5.2013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81504241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8FE4659-7985-49B0-AFB9-855F1780E650}" type="datetimeFigureOut">
              <a:rPr lang="cs-CZ" smtClean="0"/>
              <a:t>6.5.2013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A214142-B12E-4194-81CB-58D4EC9C796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99395224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7" Type="http://schemas.openxmlformats.org/officeDocument/2006/relationships/image" Target="../media/image1.jpeg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1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emf"/><Relationship Id="rId3" Type="http://schemas.openxmlformats.org/officeDocument/2006/relationships/customXml" Target="../ink/ink1.xml"/><Relationship Id="rId7" Type="http://schemas.openxmlformats.org/officeDocument/2006/relationships/customXml" Target="../ink/ink3.xml"/><Relationship Id="rId12" Type="http://schemas.openxmlformats.org/officeDocument/2006/relationships/image" Target="../media/image7.emf"/><Relationship Id="rId2" Type="http://schemas.openxmlformats.org/officeDocument/2006/relationships/image" Target="../media/image2.gi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emf"/><Relationship Id="rId11" Type="http://schemas.openxmlformats.org/officeDocument/2006/relationships/customXml" Target="../ink/ink5.xml"/><Relationship Id="rId5" Type="http://schemas.openxmlformats.org/officeDocument/2006/relationships/customXml" Target="../ink/ink2.xml"/><Relationship Id="rId10" Type="http://schemas.openxmlformats.org/officeDocument/2006/relationships/image" Target="../media/image6.emf"/><Relationship Id="rId4" Type="http://schemas.openxmlformats.org/officeDocument/2006/relationships/image" Target="../media/image3.emf"/><Relationship Id="rId9" Type="http://schemas.openxmlformats.org/officeDocument/2006/relationships/customXml" Target="../ink/ink4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6.jpg"/><Relationship Id="rId4" Type="http://schemas.openxmlformats.org/officeDocument/2006/relationships/image" Target="../media/image5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hyperlink" Target="http://travelasist.vachta.cz/webfiles/karty/mesto/narodni_parky/narodni_park_ceske_svycarsko.jpg" TargetMode="External"/><Relationship Id="rId2" Type="http://schemas.openxmlformats.org/officeDocument/2006/relationships/hyperlink" Target="http://www.narodniparky.kvalitne.cz/" TargetMode="Externa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7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Diagram 3"/>
          <p:cNvGraphicFramePr/>
          <p:nvPr>
            <p:extLst>
              <p:ext uri="{D42A27DB-BD31-4B8C-83A1-F6EECF244321}">
                <p14:modId xmlns:p14="http://schemas.microsoft.com/office/powerpoint/2010/main" val="1231716706"/>
              </p:ext>
            </p:extLst>
          </p:nvPr>
        </p:nvGraphicFramePr>
        <p:xfrm>
          <a:off x="539552" y="908720"/>
          <a:ext cx="7772400" cy="254771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cs-CZ" dirty="0"/>
          </a:p>
        </p:txBody>
      </p:sp>
      <p:pic>
        <p:nvPicPr>
          <p:cNvPr id="5" name="Obrázek 4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79712" y="4743820"/>
            <a:ext cx="5407152" cy="104546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819679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ANOTACE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251520" y="1600200"/>
            <a:ext cx="8568952" cy="4525963"/>
          </a:xfrm>
        </p:spPr>
        <p:txBody>
          <a:bodyPr/>
          <a:lstStyle/>
          <a:p>
            <a:r>
              <a:rPr lang="cs-CZ" dirty="0" smtClean="0"/>
              <a:t>Učivo určeno pro práci na interaktivní </a:t>
            </a:r>
            <a:r>
              <a:rPr lang="cs-CZ" dirty="0" smtClean="0"/>
              <a:t>tabuli.</a:t>
            </a:r>
            <a:endParaRPr lang="cs-CZ" dirty="0" smtClean="0"/>
          </a:p>
          <a:p>
            <a:r>
              <a:rPr lang="cs-CZ" dirty="0" smtClean="0"/>
              <a:t>Člověk a jeho </a:t>
            </a:r>
            <a:r>
              <a:rPr lang="cs-CZ" dirty="0" smtClean="0"/>
              <a:t>svět - Místo, kde žijeme - Národní </a:t>
            </a:r>
            <a:r>
              <a:rPr lang="cs-CZ" dirty="0" smtClean="0"/>
              <a:t>parky České </a:t>
            </a:r>
            <a:r>
              <a:rPr lang="cs-CZ" dirty="0" smtClean="0"/>
              <a:t>republiky.</a:t>
            </a:r>
            <a:endParaRPr lang="cs-CZ" dirty="0" smtClean="0"/>
          </a:p>
          <a:p>
            <a:r>
              <a:rPr lang="cs-CZ" dirty="0" smtClean="0"/>
              <a:t>Učivo určeno pro žáky 4.ročníku </a:t>
            </a:r>
            <a:r>
              <a:rPr lang="cs-CZ" dirty="0" smtClean="0"/>
              <a:t>ZŠ.</a:t>
            </a:r>
            <a:endParaRPr lang="cs-CZ" dirty="0" smtClean="0"/>
          </a:p>
          <a:p>
            <a:r>
              <a:rPr lang="cs-CZ" dirty="0" smtClean="0"/>
              <a:t>Žáci poznávají národní parky, orientují se na </a:t>
            </a:r>
            <a:r>
              <a:rPr lang="cs-CZ" dirty="0" smtClean="0"/>
              <a:t>mapě podle </a:t>
            </a:r>
            <a:r>
              <a:rPr lang="cs-CZ" dirty="0" smtClean="0"/>
              <a:t>světových </a:t>
            </a:r>
            <a:r>
              <a:rPr lang="cs-CZ" dirty="0" smtClean="0"/>
              <a:t>stran, </a:t>
            </a:r>
            <a:r>
              <a:rPr lang="cs-CZ" dirty="0" smtClean="0"/>
              <a:t>na mapě určují</a:t>
            </a:r>
          </a:p>
          <a:p>
            <a:pPr marL="0" indent="0">
              <a:buNone/>
            </a:pPr>
            <a:r>
              <a:rPr lang="cs-CZ" dirty="0"/>
              <a:t> </a:t>
            </a:r>
            <a:r>
              <a:rPr lang="cs-CZ" dirty="0" smtClean="0"/>
              <a:t>  polohu národních </a:t>
            </a:r>
            <a:r>
              <a:rPr lang="cs-CZ" dirty="0" smtClean="0"/>
              <a:t>parků.</a:t>
            </a:r>
            <a:endParaRPr lang="cs-CZ" dirty="0" smtClean="0"/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50151599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9512" y="1124744"/>
            <a:ext cx="8712968" cy="5544616"/>
          </a:xfrm>
          <a:prstGeom prst="rect">
            <a:avLst/>
          </a:prstGeom>
        </p:spPr>
      </p:pic>
      <mc:AlternateContent xmlns:mc="http://schemas.openxmlformats.org/markup-compatibility/2006" xmlns:p14="http://schemas.microsoft.com/office/powerpoint/2010/main">
        <mc:Choice Requires="p14">
          <p:contentPart p14:bwMode="auto" r:id="rId3">
            <p14:nvContentPartPr>
              <p14:cNvPr id="4" name="Rukopis 3"/>
              <p14:cNvContentPartPr/>
              <p14:nvPr/>
            </p14:nvContentPartPr>
            <p14:xfrm>
              <a:off x="2437920" y="5741640"/>
              <a:ext cx="360" cy="360"/>
            </p14:xfrm>
          </p:contentPart>
        </mc:Choice>
        <mc:Fallback xmlns="">
          <p:pic>
            <p:nvPicPr>
              <p:cNvPr id="4" name="Rukopis 3"/>
              <p:cNvPicPr/>
              <p:nvPr/>
            </p:nvPicPr>
            <p:blipFill>
              <a:blip r:embed="rId4"/>
              <a:stretch>
                <a:fillRect/>
              </a:stretch>
            </p:blipFill>
            <p:spPr>
              <a:xfrm>
                <a:off x="2422080" y="5678280"/>
                <a:ext cx="32040" cy="127440"/>
              </a:xfrm>
              <a:prstGeom prst="rect">
                <a:avLst/>
              </a:prstGeom>
            </p:spPr>
          </p:pic>
        </mc:Fallback>
      </mc:AlternateContent>
      <p:sp>
        <p:nvSpPr>
          <p:cNvPr id="3" name="TextovéPole 2"/>
          <p:cNvSpPr txBox="1"/>
          <p:nvPr/>
        </p:nvSpPr>
        <p:spPr>
          <a:xfrm>
            <a:off x="179512" y="224721"/>
            <a:ext cx="3958535" cy="766618"/>
          </a:xfrm>
          <a:prstGeom prst="rect">
            <a:avLst/>
          </a:prstGeom>
          <a:solidFill>
            <a:srgbClr val="FFC000"/>
          </a:solidFill>
        </p:spPr>
        <p:txBody>
          <a:bodyPr wrap="square" rtlCol="0">
            <a:spAutoFit/>
          </a:bodyPr>
          <a:lstStyle/>
          <a:p>
            <a:r>
              <a:rPr lang="cs-CZ" sz="4400" dirty="0" smtClean="0"/>
              <a:t>NÁRODNÍ PARKY</a:t>
            </a:r>
            <a:endParaRPr lang="cs-CZ" sz="4400" dirty="0"/>
          </a:p>
        </p:txBody>
      </p:sp>
      <mc:AlternateContent xmlns:mc="http://schemas.openxmlformats.org/markup-compatibility/2006" xmlns:p14="http://schemas.microsoft.com/office/powerpoint/2010/main">
        <mc:Choice Requires="p14">
          <p:contentPart p14:bwMode="auto" r:id="rId5">
            <p14:nvContentPartPr>
              <p14:cNvPr id="5" name="Rukopis 4"/>
              <p14:cNvContentPartPr/>
              <p14:nvPr/>
            </p14:nvContentPartPr>
            <p14:xfrm>
              <a:off x="1107360" y="4590000"/>
              <a:ext cx="1438200" cy="1634400"/>
            </p14:xfrm>
          </p:contentPart>
        </mc:Choice>
        <mc:Fallback xmlns="">
          <p:pic>
            <p:nvPicPr>
              <p:cNvPr id="5" name="Rukopis 4"/>
              <p:cNvPicPr/>
              <p:nvPr/>
            </p:nvPicPr>
            <p:blipFill>
              <a:blip r:embed="rId6"/>
              <a:stretch>
                <a:fillRect/>
              </a:stretch>
            </p:blipFill>
            <p:spPr>
              <a:xfrm>
                <a:off x="1098000" y="4580640"/>
                <a:ext cx="1456920" cy="165312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7">
            <p14:nvContentPartPr>
              <p14:cNvPr id="6" name="Rukopis 5"/>
              <p14:cNvContentPartPr/>
              <p14:nvPr/>
            </p14:nvContentPartPr>
            <p14:xfrm>
              <a:off x="4545360" y="1839600"/>
              <a:ext cx="634320" cy="562680"/>
            </p14:xfrm>
          </p:contentPart>
        </mc:Choice>
        <mc:Fallback xmlns="">
          <p:pic>
            <p:nvPicPr>
              <p:cNvPr id="6" name="Rukopis 5"/>
              <p:cNvPicPr/>
              <p:nvPr/>
            </p:nvPicPr>
            <p:blipFill>
              <a:blip r:embed="rId8"/>
              <a:stretch>
                <a:fillRect/>
              </a:stretch>
            </p:blipFill>
            <p:spPr>
              <a:xfrm>
                <a:off x="4536000" y="1830240"/>
                <a:ext cx="653040" cy="58140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9">
            <p14:nvContentPartPr>
              <p14:cNvPr id="7" name="Rukopis 6"/>
              <p14:cNvContentPartPr/>
              <p14:nvPr/>
            </p14:nvContentPartPr>
            <p14:xfrm>
              <a:off x="3134520" y="1410840"/>
              <a:ext cx="294840" cy="250560"/>
            </p14:xfrm>
          </p:contentPart>
        </mc:Choice>
        <mc:Fallback xmlns="">
          <p:pic>
            <p:nvPicPr>
              <p:cNvPr id="7" name="Rukopis 6"/>
              <p:cNvPicPr/>
              <p:nvPr/>
            </p:nvPicPr>
            <p:blipFill>
              <a:blip r:embed="rId10"/>
              <a:stretch>
                <a:fillRect/>
              </a:stretch>
            </p:blipFill>
            <p:spPr>
              <a:xfrm>
                <a:off x="3125160" y="1401480"/>
                <a:ext cx="313560" cy="26928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11">
            <p14:nvContentPartPr>
              <p14:cNvPr id="8" name="Rukopis 7"/>
              <p14:cNvContentPartPr/>
              <p14:nvPr/>
            </p14:nvContentPartPr>
            <p14:xfrm>
              <a:off x="4608000" y="5848920"/>
              <a:ext cx="366480" cy="286200"/>
            </p14:xfrm>
          </p:contentPart>
        </mc:Choice>
        <mc:Fallback xmlns="">
          <p:pic>
            <p:nvPicPr>
              <p:cNvPr id="8" name="Rukopis 7"/>
              <p:cNvPicPr/>
              <p:nvPr/>
            </p:nvPicPr>
            <p:blipFill>
              <a:blip r:embed="rId12"/>
              <a:stretch>
                <a:fillRect/>
              </a:stretch>
            </p:blipFill>
            <p:spPr>
              <a:xfrm>
                <a:off x="4598640" y="5839560"/>
                <a:ext cx="385200" cy="304920"/>
              </a:xfrm>
              <a:prstGeom prst="rect">
                <a:avLst/>
              </a:prstGeom>
            </p:spPr>
          </p:pic>
        </mc:Fallback>
      </mc:AlternateContent>
      <p:sp>
        <p:nvSpPr>
          <p:cNvPr id="10" name="TextovéPole 9"/>
          <p:cNvSpPr txBox="1"/>
          <p:nvPr/>
        </p:nvSpPr>
        <p:spPr>
          <a:xfrm>
            <a:off x="1037027" y="1082664"/>
            <a:ext cx="19442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ČESKÉ ŠVÝCARSKO</a:t>
            </a:r>
            <a:endParaRPr lang="cs-CZ" dirty="0"/>
          </a:p>
        </p:txBody>
      </p:sp>
      <p:sp>
        <p:nvSpPr>
          <p:cNvPr id="18" name="TextovéPole 17"/>
          <p:cNvSpPr txBox="1"/>
          <p:nvPr/>
        </p:nvSpPr>
        <p:spPr>
          <a:xfrm>
            <a:off x="496967" y="5556448"/>
            <a:ext cx="108012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ŠUMAVA</a:t>
            </a:r>
            <a:endParaRPr lang="cs-CZ" dirty="0"/>
          </a:p>
        </p:txBody>
      </p:sp>
      <p:sp>
        <p:nvSpPr>
          <p:cNvPr id="19" name="TextovéPole 18"/>
          <p:cNvSpPr txBox="1"/>
          <p:nvPr/>
        </p:nvSpPr>
        <p:spPr>
          <a:xfrm>
            <a:off x="4974480" y="1410840"/>
            <a:ext cx="129614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KRKONOŠE</a:t>
            </a:r>
            <a:endParaRPr lang="cs-CZ" dirty="0"/>
          </a:p>
        </p:txBody>
      </p:sp>
      <p:sp>
        <p:nvSpPr>
          <p:cNvPr id="20" name="TextovéPole 19"/>
          <p:cNvSpPr txBox="1"/>
          <p:nvPr/>
        </p:nvSpPr>
        <p:spPr>
          <a:xfrm>
            <a:off x="3730889" y="6135120"/>
            <a:ext cx="98381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PODYJÍ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0605170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5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1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5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1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2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10" grpId="0"/>
      <p:bldP spid="18" grpId="0"/>
      <p:bldP spid="19" grpId="0"/>
      <p:bldP spid="20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74243" y="-63388"/>
            <a:ext cx="3761853" cy="237626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8268" y="3645024"/>
            <a:ext cx="3456384" cy="230425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cxnSp>
        <p:nvCxnSpPr>
          <p:cNvPr id="3" name="Přímá spojnice se šipkou 2"/>
          <p:cNvCxnSpPr/>
          <p:nvPr/>
        </p:nvCxnSpPr>
        <p:spPr>
          <a:xfrm>
            <a:off x="4716016" y="963851"/>
            <a:ext cx="0" cy="4752528"/>
          </a:xfrm>
          <a:prstGeom prst="straightConnector1">
            <a:avLst/>
          </a:prstGeom>
          <a:ln>
            <a:headEnd type="arrow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Přímá spojnice se šipkou 10"/>
          <p:cNvCxnSpPr/>
          <p:nvPr/>
        </p:nvCxnSpPr>
        <p:spPr>
          <a:xfrm>
            <a:off x="4716016" y="1124744"/>
            <a:ext cx="0" cy="4591635"/>
          </a:xfrm>
          <a:prstGeom prst="straightConnector1">
            <a:avLst/>
          </a:prstGeom>
          <a:ln w="57150">
            <a:solidFill>
              <a:schemeClr val="tx1"/>
            </a:solidFill>
            <a:headEnd type="arrow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Přímá spojnice se šipkou 11"/>
          <p:cNvCxnSpPr/>
          <p:nvPr/>
        </p:nvCxnSpPr>
        <p:spPr>
          <a:xfrm flipH="1">
            <a:off x="4067944" y="2636911"/>
            <a:ext cx="1368152" cy="1429197"/>
          </a:xfrm>
          <a:prstGeom prst="straightConnector1">
            <a:avLst/>
          </a:prstGeom>
          <a:ln w="38100">
            <a:solidFill>
              <a:srgbClr val="002060"/>
            </a:solidFill>
            <a:headEnd type="arrow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Přímá spojnice se šipkou 12"/>
          <p:cNvCxnSpPr/>
          <p:nvPr/>
        </p:nvCxnSpPr>
        <p:spPr>
          <a:xfrm>
            <a:off x="3059832" y="3340115"/>
            <a:ext cx="3384376" cy="41701"/>
          </a:xfrm>
          <a:prstGeom prst="straightConnector1">
            <a:avLst/>
          </a:prstGeom>
          <a:ln w="57150">
            <a:solidFill>
              <a:schemeClr val="tx1"/>
            </a:solidFill>
            <a:headEnd type="arrow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5" name="Přímá spojnice se šipkou 24"/>
          <p:cNvCxnSpPr/>
          <p:nvPr/>
        </p:nvCxnSpPr>
        <p:spPr>
          <a:xfrm>
            <a:off x="4067944" y="2636911"/>
            <a:ext cx="1368152" cy="1584177"/>
          </a:xfrm>
          <a:prstGeom prst="straightConnector1">
            <a:avLst/>
          </a:prstGeom>
          <a:ln w="38100">
            <a:solidFill>
              <a:srgbClr val="002060"/>
            </a:solidFill>
            <a:headEnd type="arrow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30" name="TextovéPole 1029"/>
          <p:cNvSpPr txBox="1"/>
          <p:nvPr/>
        </p:nvSpPr>
        <p:spPr>
          <a:xfrm>
            <a:off x="-18523" y="5949280"/>
            <a:ext cx="6462731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dirty="0" smtClean="0"/>
              <a:t>Do kterého národního parku patří obrázky?</a:t>
            </a:r>
          </a:p>
          <a:p>
            <a:r>
              <a:rPr lang="cs-CZ" sz="2800" dirty="0" smtClean="0"/>
              <a:t>Urči polohu!</a:t>
            </a:r>
            <a:endParaRPr lang="cs-CZ" sz="2800" dirty="0"/>
          </a:p>
        </p:txBody>
      </p:sp>
      <p:sp>
        <p:nvSpPr>
          <p:cNvPr id="1032" name="TextovéPole 1031"/>
          <p:cNvSpPr txBox="1"/>
          <p:nvPr/>
        </p:nvSpPr>
        <p:spPr>
          <a:xfrm>
            <a:off x="3858185" y="2997095"/>
            <a:ext cx="1787669" cy="769441"/>
          </a:xfrm>
          <a:prstGeom prst="rect">
            <a:avLst/>
          </a:prstGeom>
          <a:solidFill>
            <a:srgbClr val="FFFF00"/>
          </a:solidFill>
        </p:spPr>
        <p:txBody>
          <a:bodyPr wrap="none" rtlCol="0">
            <a:spAutoFit/>
          </a:bodyPr>
          <a:lstStyle/>
          <a:p>
            <a:r>
              <a:rPr lang="cs-CZ" sz="4400" dirty="0" smtClean="0"/>
              <a:t>PRAHA</a:t>
            </a:r>
            <a:endParaRPr lang="cs-CZ" sz="4400" dirty="0"/>
          </a:p>
        </p:txBody>
      </p:sp>
      <p:pic>
        <p:nvPicPr>
          <p:cNvPr id="2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23532" y="534763"/>
            <a:ext cx="2762250" cy="210214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" name="Obrázek 4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45854" y="4066108"/>
            <a:ext cx="3132348" cy="19037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3829563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10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10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06708" y="27221"/>
            <a:ext cx="8229600" cy="1143000"/>
          </a:xfrm>
        </p:spPr>
        <p:txBody>
          <a:bodyPr/>
          <a:lstStyle/>
          <a:p>
            <a:r>
              <a:rPr lang="cs-CZ" dirty="0" smtClean="0"/>
              <a:t>ZDROJE POUŽITÍ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506708" y="1052736"/>
            <a:ext cx="8229600" cy="4525963"/>
          </a:xfrm>
        </p:spPr>
        <p:txBody>
          <a:bodyPr/>
          <a:lstStyle/>
          <a:p>
            <a:r>
              <a:rPr lang="cs-CZ" dirty="0">
                <a:hlinkClick r:id="rId2"/>
              </a:rPr>
              <a:t>http://www.narodniparky.kvalitne.cz/</a:t>
            </a:r>
            <a:endParaRPr lang="cs-CZ" dirty="0"/>
          </a:p>
        </p:txBody>
      </p:sp>
      <p:sp>
        <p:nvSpPr>
          <p:cNvPr id="4" name="Obdélník 3"/>
          <p:cNvSpPr/>
          <p:nvPr/>
        </p:nvSpPr>
        <p:spPr>
          <a:xfrm>
            <a:off x="899592" y="3429000"/>
            <a:ext cx="3721916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dirty="0"/>
              <a:t>http://www.narodniparky.kvalitne.cz/</a:t>
            </a:r>
          </a:p>
        </p:txBody>
      </p:sp>
      <p:sp>
        <p:nvSpPr>
          <p:cNvPr id="5" name="Obdélník 4"/>
          <p:cNvSpPr/>
          <p:nvPr/>
        </p:nvSpPr>
        <p:spPr>
          <a:xfrm>
            <a:off x="899592" y="3798332"/>
            <a:ext cx="4572000" cy="646331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cs-CZ" dirty="0"/>
              <a:t>http://www.narodniparky.kvalitne.cz/16_chalupska_slat.gif</a:t>
            </a:r>
          </a:p>
        </p:txBody>
      </p:sp>
      <p:sp>
        <p:nvSpPr>
          <p:cNvPr id="6" name="Obdélník 5"/>
          <p:cNvSpPr/>
          <p:nvPr/>
        </p:nvSpPr>
        <p:spPr>
          <a:xfrm>
            <a:off x="899592" y="4444663"/>
            <a:ext cx="4572000" cy="923330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cs-CZ" dirty="0">
                <a:hlinkClick r:id="rId3"/>
              </a:rPr>
              <a:t>http://travelasist.vachta.cz/webfiles/karty/mesto/narodni_parky/narodni_park_ceske_svycarsko.jpg</a:t>
            </a:r>
            <a:endParaRPr lang="cs-CZ" dirty="0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5601" y="2660650"/>
            <a:ext cx="4621213" cy="7683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82468085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778</TotalTime>
  <Words>105</Words>
  <Application>Microsoft Office PowerPoint</Application>
  <PresentationFormat>Předvádění na obrazovce (4:3)</PresentationFormat>
  <Paragraphs>24</Paragraphs>
  <Slides>5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5</vt:i4>
      </vt:variant>
    </vt:vector>
  </HeadingPairs>
  <TitlesOfParts>
    <vt:vector size="6" baseType="lpstr">
      <vt:lpstr>Motiv systému Office</vt:lpstr>
      <vt:lpstr>Prezentace aplikace PowerPoint</vt:lpstr>
      <vt:lpstr>ANOTACE</vt:lpstr>
      <vt:lpstr>Prezentace aplikace PowerPoint</vt:lpstr>
      <vt:lpstr>Prezentace aplikace PowerPoint</vt:lpstr>
      <vt:lpstr>ZDROJE POUŽITÍ</vt:lpstr>
    </vt:vector>
  </TitlesOfParts>
  <Company>Microsoft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Kristýna Krupková</dc:creator>
  <cp:lastModifiedBy>User</cp:lastModifiedBy>
  <cp:revision>70</cp:revision>
  <dcterms:created xsi:type="dcterms:W3CDTF">2011-06-20T10:40:08Z</dcterms:created>
  <dcterms:modified xsi:type="dcterms:W3CDTF">2013-05-06T18:44:24Z</dcterms:modified>
</cp:coreProperties>
</file>