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handoutMasters/handoutMaster1.xml" ContentType="application/vnd.openxmlformats-officedocument.presentationml.handoutMaster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9"/>
  </p:notesMasterIdLst>
  <p:handoutMasterIdLst>
    <p:handoutMasterId r:id="rId80"/>
  </p:handoutMasterIdLst>
  <p:sldIdLst>
    <p:sldId id="335" r:id="rId2"/>
    <p:sldId id="336" r:id="rId3"/>
    <p:sldId id="256" r:id="rId4"/>
    <p:sldId id="289" r:id="rId5"/>
    <p:sldId id="258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319" r:id="rId34"/>
    <p:sldId id="320" r:id="rId35"/>
    <p:sldId id="321" r:id="rId36"/>
    <p:sldId id="322" r:id="rId37"/>
    <p:sldId id="323" r:id="rId38"/>
    <p:sldId id="324" r:id="rId39"/>
    <p:sldId id="325" r:id="rId40"/>
    <p:sldId id="326" r:id="rId41"/>
    <p:sldId id="259" r:id="rId42"/>
    <p:sldId id="290" r:id="rId43"/>
    <p:sldId id="291" r:id="rId44"/>
    <p:sldId id="292" r:id="rId45"/>
    <p:sldId id="293" r:id="rId46"/>
    <p:sldId id="294" r:id="rId47"/>
    <p:sldId id="295" r:id="rId48"/>
    <p:sldId id="296" r:id="rId49"/>
    <p:sldId id="297" r:id="rId50"/>
    <p:sldId id="298" r:id="rId51"/>
    <p:sldId id="299" r:id="rId52"/>
    <p:sldId id="300" r:id="rId53"/>
    <p:sldId id="301" r:id="rId54"/>
    <p:sldId id="302" r:id="rId55"/>
    <p:sldId id="303" r:id="rId56"/>
    <p:sldId id="304" r:id="rId57"/>
    <p:sldId id="305" r:id="rId58"/>
    <p:sldId id="306" r:id="rId59"/>
    <p:sldId id="307" r:id="rId60"/>
    <p:sldId id="308" r:id="rId61"/>
    <p:sldId id="309" r:id="rId62"/>
    <p:sldId id="310" r:id="rId63"/>
    <p:sldId id="311" r:id="rId64"/>
    <p:sldId id="312" r:id="rId65"/>
    <p:sldId id="313" r:id="rId66"/>
    <p:sldId id="314" r:id="rId67"/>
    <p:sldId id="315" r:id="rId68"/>
    <p:sldId id="316" r:id="rId69"/>
    <p:sldId id="327" r:id="rId70"/>
    <p:sldId id="328" r:id="rId71"/>
    <p:sldId id="329" r:id="rId72"/>
    <p:sldId id="330" r:id="rId73"/>
    <p:sldId id="331" r:id="rId74"/>
    <p:sldId id="332" r:id="rId75"/>
    <p:sldId id="333" r:id="rId76"/>
    <p:sldId id="334" r:id="rId77"/>
    <p:sldId id="317" r:id="rId7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2382" autoAdjust="0"/>
    <p:restoredTop sz="94629" autoAdjust="0"/>
  </p:normalViewPr>
  <p:slideViewPr>
    <p:cSldViewPr>
      <p:cViewPr>
        <p:scale>
          <a:sx n="70" d="100"/>
          <a:sy n="70" d="100"/>
        </p:scale>
        <p:origin x="-1152" y="-27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18" y="91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NETVOŘICE, OKRES 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Hana Halamová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1F4F8BC0-F267-4379-9FE7-6FFC8B64BAD8}">
      <dgm:prSet custT="1"/>
      <dgm:spPr/>
      <dgm:t>
        <a:bodyPr/>
        <a:lstStyle/>
        <a:p>
          <a:pPr algn="l" rtl="0"/>
          <a:r>
            <a:rPr lang="cs-CZ" sz="2000" dirty="0" smtClean="0"/>
            <a:t>TÉMA:  </a:t>
          </a:r>
          <a:r>
            <a:rPr lang="cs-CZ" sz="2000" b="0" dirty="0" smtClean="0"/>
            <a:t>Přídavná jména</a:t>
          </a:r>
          <a:endParaRPr lang="cs-CZ" sz="2000" b="0" dirty="0"/>
        </a:p>
      </dgm:t>
    </dgm:pt>
    <dgm:pt modelId="{CB4349C9-2857-43D8-BECE-A7FF7EDF9F3E}" type="parTrans" cxnId="{D456404D-DD79-4BF5-8214-F6F5ABDDCEE7}">
      <dgm:prSet/>
      <dgm:spPr/>
      <dgm:t>
        <a:bodyPr/>
        <a:lstStyle/>
        <a:p>
          <a:endParaRPr lang="cs-CZ"/>
        </a:p>
      </dgm:t>
    </dgm:pt>
    <dgm:pt modelId="{25908343-600B-4CFF-BE0F-46682F86F066}" type="sibTrans" cxnId="{D456404D-DD79-4BF5-8214-F6F5ABDDCEE7}">
      <dgm:prSet/>
      <dgm:spPr/>
      <dgm:t>
        <a:bodyPr/>
        <a:lstStyle/>
        <a:p>
          <a:endParaRPr lang="cs-CZ"/>
        </a:p>
      </dgm:t>
    </dgm:pt>
    <dgm:pt modelId="{1AE9165A-6B70-4FFD-A49C-881BF73B4F04}">
      <dgm:prSet custT="1"/>
      <dgm:spPr/>
      <dgm:t>
        <a:bodyPr/>
        <a:lstStyle/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r>
            <a:rPr lang="cs-CZ" sz="2000" dirty="0" smtClean="0"/>
            <a:t>NÁZEV:V</a:t>
          </a:r>
          <a:r>
            <a:rPr lang="cs-CZ" sz="2000" b="0" dirty="0" smtClean="0"/>
            <a:t>Y_32_INOVACE_</a:t>
          </a:r>
          <a:r>
            <a:rPr lang="cs-CZ" sz="2000" b="0" dirty="0" smtClean="0">
              <a:solidFill>
                <a:schemeClr val="tx1"/>
              </a:solidFill>
            </a:rPr>
            <a:t>03_ČJ5</a:t>
          </a:r>
          <a:r>
            <a:rPr lang="cs-CZ" sz="2000" dirty="0" smtClean="0">
              <a:solidFill>
                <a:schemeClr val="tx1"/>
              </a:solidFill>
            </a:rPr>
            <a:t>_AZ-kvíz pravopisný</a:t>
          </a:r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/>
        </a:p>
      </dgm:t>
    </dgm:pt>
    <dgm:pt modelId="{8F0B57C3-B09F-4B25-851F-DEBA3916737F}" type="sibTrans" cxnId="{50DF55ED-24F0-44E3-BFC8-D522DAA35070}">
      <dgm:prSet/>
      <dgm:spPr/>
      <dgm:t>
        <a:bodyPr/>
        <a:lstStyle/>
        <a:p>
          <a:endParaRPr lang="cs-CZ"/>
        </a:p>
      </dgm:t>
    </dgm:pt>
    <dgm:pt modelId="{1C4D8070-D097-47CB-B3BF-5E973F4CB0A3}" type="parTrans" cxnId="{50DF55ED-24F0-44E3-BFC8-D522DAA35070}">
      <dgm:prSet/>
      <dgm:spPr/>
      <dgm:t>
        <a:bodyPr/>
        <a:lstStyle/>
        <a:p>
          <a:endParaRPr lang="cs-CZ"/>
        </a:p>
      </dgm:t>
    </dgm:pt>
    <dgm:pt modelId="{26CBEA56-8CFD-48C0-BD6E-2EB16B1FBF42}">
      <dgm:prSet custT="1"/>
      <dgm:spPr/>
      <dgm:t>
        <a:bodyPr/>
        <a:lstStyle/>
        <a:p>
          <a:pPr algn="l" rtl="0"/>
          <a:r>
            <a:rPr lang="cs-CZ" sz="2000" dirty="0" smtClean="0"/>
            <a:t>ČÍSLO PROJEKTU: OPVK 1.4</a:t>
          </a:r>
          <a:endParaRPr lang="cs-CZ" sz="2000" dirty="0"/>
        </a:p>
      </dgm:t>
    </dgm:pt>
    <dgm:pt modelId="{3D39C259-0E3C-4B23-BB35-4844AECFFF4A}" type="parTrans" cxnId="{BC9677F5-E413-439B-BB47-42AA4BD3B1D3}">
      <dgm:prSet/>
      <dgm:spPr/>
      <dgm:t>
        <a:bodyPr/>
        <a:lstStyle/>
        <a:p>
          <a:endParaRPr lang="cs-CZ"/>
        </a:p>
      </dgm:t>
    </dgm:pt>
    <dgm:pt modelId="{A258AB0E-CCAC-4606-ADD8-E16B638C211B}" type="sibTrans" cxnId="{BC9677F5-E413-439B-BB47-42AA4BD3B1D3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7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71A10DEB-455E-4133-A618-0A0EE82A21E3}" type="pres">
      <dgm:prSet presAssocID="{1AE9165A-6B70-4FFD-A49C-881BF73B4F04}" presName="vertSpace3" presStyleLbl="node1" presStyleIdx="1" presStyleCnt="5"/>
      <dgm:spPr/>
    </dgm:pt>
    <dgm:pt modelId="{DA6A876D-6D25-492F-8BDC-9AE6A6CFB1FA}" type="pres">
      <dgm:prSet presAssocID="{1AE9165A-6B70-4FFD-A49C-881BF73B4F04}" presName="circle3" presStyleLbl="node1" presStyleIdx="2" presStyleCnt="5"/>
      <dgm:spPr/>
    </dgm:pt>
    <dgm:pt modelId="{A9F01C16-B5C0-47B0-9750-F7E5E11674A0}" type="pres">
      <dgm:prSet presAssocID="{1AE9165A-6B70-4FFD-A49C-881BF73B4F04}" presName="rect3" presStyleLbl="alignAcc1" presStyleIdx="2" presStyleCnt="5"/>
      <dgm:spPr/>
      <dgm:t>
        <a:bodyPr/>
        <a:lstStyle/>
        <a:p>
          <a:endParaRPr lang="cs-CZ"/>
        </a:p>
      </dgm:t>
    </dgm:pt>
    <dgm:pt modelId="{5C0CF724-3222-4429-B09A-F154A62FD507}" type="pres">
      <dgm:prSet presAssocID="{1F4F8BC0-F267-4379-9FE7-6FFC8B64BAD8}" presName="vertSpace4" presStyleLbl="node1" presStyleIdx="2" presStyleCnt="5"/>
      <dgm:spPr/>
    </dgm:pt>
    <dgm:pt modelId="{71A5FEA7-FE77-4220-960F-2AB7AE466FE5}" type="pres">
      <dgm:prSet presAssocID="{1F4F8BC0-F267-4379-9FE7-6FFC8B64BAD8}" presName="circle4" presStyleLbl="node1" presStyleIdx="3" presStyleCnt="5"/>
      <dgm:spPr/>
    </dgm:pt>
    <dgm:pt modelId="{C8857ABF-5052-4733-A46C-0F8B764FF76F}" type="pres">
      <dgm:prSet presAssocID="{1F4F8BC0-F267-4379-9FE7-6FFC8B64BAD8}" presName="rect4" presStyleLbl="alignAcc1" presStyleIdx="3" presStyleCnt="5" custLinFactNeighborX="343" custLinFactNeighborY="131"/>
      <dgm:spPr/>
      <dgm:t>
        <a:bodyPr/>
        <a:lstStyle/>
        <a:p>
          <a:endParaRPr lang="cs-CZ"/>
        </a:p>
      </dgm:t>
    </dgm:pt>
    <dgm:pt modelId="{1839E65E-6E97-41D2-A171-98C033275D27}" type="pres">
      <dgm:prSet presAssocID="{26CBEA56-8CFD-48C0-BD6E-2EB16B1FBF42}" presName="vertSpace5" presStyleLbl="node1" presStyleIdx="3" presStyleCnt="5"/>
      <dgm:spPr/>
    </dgm:pt>
    <dgm:pt modelId="{914F10DC-A7FA-462B-9334-03354AC7EA9F}" type="pres">
      <dgm:prSet presAssocID="{26CBEA56-8CFD-48C0-BD6E-2EB16B1FBF42}" presName="circle5" presStyleLbl="node1" presStyleIdx="4" presStyleCnt="5"/>
      <dgm:spPr/>
    </dgm:pt>
    <dgm:pt modelId="{5583D5C5-FAFF-4548-819C-80E289F73770}" type="pres">
      <dgm:prSet presAssocID="{26CBEA56-8CFD-48C0-BD6E-2EB16B1FBF42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3627E9-8FC8-4A2F-B3EA-FAE798EF81D8}" type="pres">
      <dgm:prSet presAssocID="{1AE9165A-6B70-4FFD-A49C-881BF73B4F0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17154CD-D9A9-4968-AD11-1207A3C4C00A}" type="pres">
      <dgm:prSet presAssocID="{1F4F8BC0-F267-4379-9FE7-6FFC8B64BAD8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2E1E9E3-D1F0-4866-9424-7ECC0DD990BC}" type="pres">
      <dgm:prSet presAssocID="{26CBEA56-8CFD-48C0-BD6E-2EB16B1FBF42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8E901B5-790A-4889-B580-0F04A38F22ED}" type="presOf" srcId="{D1D4F407-5343-4D3F-B5B9-D407B03CAEB4}" destId="{AED2198E-93D5-4001-81B4-73124B309672}" srcOrd="1" destOrd="0" presId="urn:microsoft.com/office/officeart/2005/8/layout/target3"/>
    <dgm:cxn modelId="{725B6E22-BB41-4AB5-87CF-A21516D648B0}" type="presOf" srcId="{D1B46980-6531-4606-95E6-44980827E919}" destId="{2BE915AB-18AA-4053-B92C-3BFC9ED204BB}" srcOrd="1" destOrd="0" presId="urn:microsoft.com/office/officeart/2005/8/layout/target3"/>
    <dgm:cxn modelId="{D5A85A89-DA07-44BD-A568-4433EA3FD7EF}" type="presOf" srcId="{757F3AB3-0718-4624-B441-E567A8F0AB56}" destId="{333A1088-737F-45CB-B68E-254E46348037}" srcOrd="0" destOrd="0" presId="urn:microsoft.com/office/officeart/2005/8/layout/target3"/>
    <dgm:cxn modelId="{BC9677F5-E413-439B-BB47-42AA4BD3B1D3}" srcId="{757F3AB3-0718-4624-B441-E567A8F0AB56}" destId="{26CBEA56-8CFD-48C0-BD6E-2EB16B1FBF42}" srcOrd="4" destOrd="0" parTransId="{3D39C259-0E3C-4B23-BB35-4844AECFFF4A}" sibTransId="{A258AB0E-CCAC-4606-ADD8-E16B638C211B}"/>
    <dgm:cxn modelId="{03B891A4-BCA3-40A4-8B9C-BC13406E5E4F}" type="presOf" srcId="{D1D4F407-5343-4D3F-B5B9-D407B03CAEB4}" destId="{D005CE8C-CC26-4C3E-AC11-E15060ECD759}" srcOrd="0" destOrd="0" presId="urn:microsoft.com/office/officeart/2005/8/layout/target3"/>
    <dgm:cxn modelId="{4B821525-2D5E-40EA-9953-C292A5C4286A}" type="presOf" srcId="{1F4F8BC0-F267-4379-9FE7-6FFC8B64BAD8}" destId="{C8857ABF-5052-4733-A46C-0F8B764FF76F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2E7E215B-A1D1-4596-9CA2-71CFB2155F32}" type="presOf" srcId="{26CBEA56-8CFD-48C0-BD6E-2EB16B1FBF42}" destId="{5583D5C5-FAFF-4548-819C-80E289F73770}" srcOrd="0" destOrd="0" presId="urn:microsoft.com/office/officeart/2005/8/layout/target3"/>
    <dgm:cxn modelId="{7AD5E022-9E66-45E1-973B-5DD0E82EC535}" type="presOf" srcId="{1AE9165A-6B70-4FFD-A49C-881BF73B4F04}" destId="{A9F01C16-B5C0-47B0-9750-F7E5E11674A0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50DF55ED-24F0-44E3-BFC8-D522DAA35070}" srcId="{757F3AB3-0718-4624-B441-E567A8F0AB56}" destId="{1AE9165A-6B70-4FFD-A49C-881BF73B4F04}" srcOrd="2" destOrd="0" parTransId="{1C4D8070-D097-47CB-B3BF-5E973F4CB0A3}" sibTransId="{8F0B57C3-B09F-4B25-851F-DEBA3916737F}"/>
    <dgm:cxn modelId="{6459E19C-172F-49DB-B635-41D32BBAC129}" type="presOf" srcId="{1AE9165A-6B70-4FFD-A49C-881BF73B4F04}" destId="{BD3627E9-8FC8-4A2F-B3EA-FAE798EF81D8}" srcOrd="1" destOrd="0" presId="urn:microsoft.com/office/officeart/2005/8/layout/target3"/>
    <dgm:cxn modelId="{A0AEC2C0-8607-4A90-A643-B5A66D53E8C6}" type="presOf" srcId="{26CBEA56-8CFD-48C0-BD6E-2EB16B1FBF42}" destId="{92E1E9E3-D1F0-4866-9424-7ECC0DD990BC}" srcOrd="1" destOrd="0" presId="urn:microsoft.com/office/officeart/2005/8/layout/target3"/>
    <dgm:cxn modelId="{71422A3E-A98D-4721-A119-99FEBB447FDB}" type="presOf" srcId="{1F4F8BC0-F267-4379-9FE7-6FFC8B64BAD8}" destId="{017154CD-D9A9-4968-AD11-1207A3C4C00A}" srcOrd="1" destOrd="0" presId="urn:microsoft.com/office/officeart/2005/8/layout/target3"/>
    <dgm:cxn modelId="{57432756-96ED-4FCB-A8BA-51CE64404FF3}" type="presOf" srcId="{D1B46980-6531-4606-95E6-44980827E919}" destId="{6140AFEC-043D-4C43-A2F9-D0F5331DF3A3}" srcOrd="0" destOrd="0" presId="urn:microsoft.com/office/officeart/2005/8/layout/target3"/>
    <dgm:cxn modelId="{D456404D-DD79-4BF5-8214-F6F5ABDDCEE7}" srcId="{757F3AB3-0718-4624-B441-E567A8F0AB56}" destId="{1F4F8BC0-F267-4379-9FE7-6FFC8B64BAD8}" srcOrd="3" destOrd="0" parTransId="{CB4349C9-2857-43D8-BECE-A7FF7EDF9F3E}" sibTransId="{25908343-600B-4CFF-BE0F-46682F86F066}"/>
    <dgm:cxn modelId="{E18248A8-67F8-4FAB-9ACC-ECE2B959E760}" type="presParOf" srcId="{333A1088-737F-45CB-B68E-254E46348037}" destId="{F5ABB229-8D3B-4694-996A-96F23CF14429}" srcOrd="0" destOrd="0" presId="urn:microsoft.com/office/officeart/2005/8/layout/target3"/>
    <dgm:cxn modelId="{9D119A99-E115-4F5B-AC18-419E60908730}" type="presParOf" srcId="{333A1088-737F-45CB-B68E-254E46348037}" destId="{F41139FD-01EE-4571-8B17-4FB00FC51163}" srcOrd="1" destOrd="0" presId="urn:microsoft.com/office/officeart/2005/8/layout/target3"/>
    <dgm:cxn modelId="{DD2D05F2-61E7-408D-B327-634C80DF2FA2}" type="presParOf" srcId="{333A1088-737F-45CB-B68E-254E46348037}" destId="{D005CE8C-CC26-4C3E-AC11-E15060ECD759}" srcOrd="2" destOrd="0" presId="urn:microsoft.com/office/officeart/2005/8/layout/target3"/>
    <dgm:cxn modelId="{9A53F34B-08BB-45CD-95D9-539B029FB699}" type="presParOf" srcId="{333A1088-737F-45CB-B68E-254E46348037}" destId="{2C702D82-9B77-49B7-9568-BB8EB47C3372}" srcOrd="3" destOrd="0" presId="urn:microsoft.com/office/officeart/2005/8/layout/target3"/>
    <dgm:cxn modelId="{5153FD2F-AE05-407E-AAB5-5A7C2222D3BA}" type="presParOf" srcId="{333A1088-737F-45CB-B68E-254E46348037}" destId="{A52A0455-90FF-4808-ABD0-F02540D31D5A}" srcOrd="4" destOrd="0" presId="urn:microsoft.com/office/officeart/2005/8/layout/target3"/>
    <dgm:cxn modelId="{595177AD-E202-4B9D-B431-B8FF935FDB6E}" type="presParOf" srcId="{333A1088-737F-45CB-B68E-254E46348037}" destId="{6140AFEC-043D-4C43-A2F9-D0F5331DF3A3}" srcOrd="5" destOrd="0" presId="urn:microsoft.com/office/officeart/2005/8/layout/target3"/>
    <dgm:cxn modelId="{EE693694-ABF6-4E99-9C24-400A98134AED}" type="presParOf" srcId="{333A1088-737F-45CB-B68E-254E46348037}" destId="{71A10DEB-455E-4133-A618-0A0EE82A21E3}" srcOrd="6" destOrd="0" presId="urn:microsoft.com/office/officeart/2005/8/layout/target3"/>
    <dgm:cxn modelId="{004C874B-E27E-4D4E-A349-F68C4C625CAC}" type="presParOf" srcId="{333A1088-737F-45CB-B68E-254E46348037}" destId="{DA6A876D-6D25-492F-8BDC-9AE6A6CFB1FA}" srcOrd="7" destOrd="0" presId="urn:microsoft.com/office/officeart/2005/8/layout/target3"/>
    <dgm:cxn modelId="{CF8432B0-3D35-47DC-8C8C-9E2916E1C05A}" type="presParOf" srcId="{333A1088-737F-45CB-B68E-254E46348037}" destId="{A9F01C16-B5C0-47B0-9750-F7E5E11674A0}" srcOrd="8" destOrd="0" presId="urn:microsoft.com/office/officeart/2005/8/layout/target3"/>
    <dgm:cxn modelId="{79C0BF97-DAAE-460A-879F-054CA8AA0A14}" type="presParOf" srcId="{333A1088-737F-45CB-B68E-254E46348037}" destId="{5C0CF724-3222-4429-B09A-F154A62FD507}" srcOrd="9" destOrd="0" presId="urn:microsoft.com/office/officeart/2005/8/layout/target3"/>
    <dgm:cxn modelId="{4FD226AE-C6A7-4CB8-A043-F73EF89C1A98}" type="presParOf" srcId="{333A1088-737F-45CB-B68E-254E46348037}" destId="{71A5FEA7-FE77-4220-960F-2AB7AE466FE5}" srcOrd="10" destOrd="0" presId="urn:microsoft.com/office/officeart/2005/8/layout/target3"/>
    <dgm:cxn modelId="{6F9F1324-646A-45F0-A433-D3E15F8408F5}" type="presParOf" srcId="{333A1088-737F-45CB-B68E-254E46348037}" destId="{C8857ABF-5052-4733-A46C-0F8B764FF76F}" srcOrd="11" destOrd="0" presId="urn:microsoft.com/office/officeart/2005/8/layout/target3"/>
    <dgm:cxn modelId="{F61DC3C3-000E-4232-88FD-5353A58A797C}" type="presParOf" srcId="{333A1088-737F-45CB-B68E-254E46348037}" destId="{1839E65E-6E97-41D2-A171-98C033275D27}" srcOrd="12" destOrd="0" presId="urn:microsoft.com/office/officeart/2005/8/layout/target3"/>
    <dgm:cxn modelId="{AA37FDCD-D13C-4FAA-97EE-214A3D76DE3A}" type="presParOf" srcId="{333A1088-737F-45CB-B68E-254E46348037}" destId="{914F10DC-A7FA-462B-9334-03354AC7EA9F}" srcOrd="13" destOrd="0" presId="urn:microsoft.com/office/officeart/2005/8/layout/target3"/>
    <dgm:cxn modelId="{2B5E9CE5-CF7C-4B99-B64E-6059D83A2AE8}" type="presParOf" srcId="{333A1088-737F-45CB-B68E-254E46348037}" destId="{5583D5C5-FAFF-4548-819C-80E289F73770}" srcOrd="14" destOrd="0" presId="urn:microsoft.com/office/officeart/2005/8/layout/target3"/>
    <dgm:cxn modelId="{DC9AAC86-F06A-4C92-92C2-1DD38344BE6A}" type="presParOf" srcId="{333A1088-737F-45CB-B68E-254E46348037}" destId="{AED2198E-93D5-4001-81B4-73124B309672}" srcOrd="15" destOrd="0" presId="urn:microsoft.com/office/officeart/2005/8/layout/target3"/>
    <dgm:cxn modelId="{750B1B41-840C-4D46-9842-3D10F0A4FDC7}" type="presParOf" srcId="{333A1088-737F-45CB-B68E-254E46348037}" destId="{2BE915AB-18AA-4053-B92C-3BFC9ED204BB}" srcOrd="16" destOrd="0" presId="urn:microsoft.com/office/officeart/2005/8/layout/target3"/>
    <dgm:cxn modelId="{E7DF8824-91C8-4146-A1D2-3564A5CF2A7B}" type="presParOf" srcId="{333A1088-737F-45CB-B68E-254E46348037}" destId="{BD3627E9-8FC8-4A2F-B3EA-FAE798EF81D8}" srcOrd="17" destOrd="0" presId="urn:microsoft.com/office/officeart/2005/8/layout/target3"/>
    <dgm:cxn modelId="{B10AAB97-60E9-4DB4-AFF5-95225ED6FB17}" type="presParOf" srcId="{333A1088-737F-45CB-B68E-254E46348037}" destId="{017154CD-D9A9-4968-AD11-1207A3C4C00A}" srcOrd="18" destOrd="0" presId="urn:microsoft.com/office/officeart/2005/8/layout/target3"/>
    <dgm:cxn modelId="{9DAA94B6-E84A-45B9-BF57-6F1F0B8169DF}" type="presParOf" srcId="{333A1088-737F-45CB-B68E-254E46348037}" destId="{92E1E9E3-D1F0-4866-9424-7ECC0DD990BC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24143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NETVOŘICE, OKRES BENEŠOV</a:t>
          </a:r>
          <a:endParaRPr lang="cs-CZ" sz="2000" kern="1200" dirty="0"/>
        </a:p>
      </dsp:txBody>
      <dsp:txXfrm>
        <a:off x="1224143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Hana Halamová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DA6A876D-6D25-492F-8BDC-9AE6A6CFB1FA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F01C16-B5C0-47B0-9750-F7E5E11674A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</a:t>
          </a:r>
          <a:r>
            <a:rPr lang="cs-CZ" sz="2000" b="0" kern="1200" dirty="0" smtClean="0"/>
            <a:t>Y_32_INOVACE_</a:t>
          </a:r>
          <a:r>
            <a:rPr lang="cs-CZ" sz="2000" b="0" kern="1200" dirty="0" smtClean="0">
              <a:solidFill>
                <a:schemeClr val="tx1"/>
              </a:solidFill>
            </a:rPr>
            <a:t>03_ČJ5</a:t>
          </a:r>
          <a:r>
            <a:rPr lang="cs-CZ" sz="2000" kern="1200" dirty="0" smtClean="0">
              <a:solidFill>
                <a:schemeClr val="tx1"/>
              </a:solidFill>
            </a:rPr>
            <a:t>_AZ-kvíz pravopisný</a:t>
          </a:r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/>
        </a:p>
      </dsp:txBody>
      <dsp:txXfrm>
        <a:off x="1273857" y="815268"/>
        <a:ext cx="6498543" cy="407634"/>
      </dsp:txXfrm>
    </dsp:sp>
    <dsp:sp modelId="{71A5FEA7-FE77-4220-960F-2AB7AE466FE5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857ABF-5052-4733-A46C-0F8B764FF76F}">
      <dsp:nvSpPr>
        <dsp:cNvPr id="0" name=""/>
        <dsp:cNvSpPr/>
      </dsp:nvSpPr>
      <dsp:spPr>
        <a:xfrm>
          <a:off x="1273857" y="1224137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 </a:t>
          </a:r>
          <a:r>
            <a:rPr lang="cs-CZ" sz="2000" b="0" kern="1200" dirty="0" smtClean="0"/>
            <a:t>Přídavná jména</a:t>
          </a:r>
          <a:endParaRPr lang="cs-CZ" sz="2000" b="0" kern="1200" dirty="0"/>
        </a:p>
      </dsp:txBody>
      <dsp:txXfrm>
        <a:off x="1273857" y="1224137"/>
        <a:ext cx="6498543" cy="407634"/>
      </dsp:txXfrm>
    </dsp:sp>
    <dsp:sp modelId="{914F10DC-A7FA-462B-9334-03354AC7EA9F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83D5C5-FAFF-4548-819C-80E289F73770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OPVK 1.4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191BD1-D238-4B03-9643-4F3FF2A12E43}" type="datetimeFigureOut">
              <a:rPr lang="cs-CZ" smtClean="0"/>
              <a:pPr/>
              <a:t>6.5.2013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EB6DDB-0E38-4045-8782-093591016FE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768951651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3CC2F0-46E7-4777-9E95-855366D2C060}" type="datetimeFigureOut">
              <a:rPr lang="cs-CZ" smtClean="0"/>
              <a:pPr/>
              <a:t>6.5.2013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51DB3C-6171-4200-8168-FB9940162AF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250301985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1DB3C-6171-4200-8168-FB9940162AFE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B4A8F-C79D-43B9-85C4-E293739C3A4C}" type="datetime1">
              <a:rPr lang="cs-CZ" smtClean="0"/>
              <a:pPr/>
              <a:t>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1D932-62D2-406B-A606-672A73D8516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4361A-F6AC-4A58-A68D-F2D6E132A45A}" type="datetime1">
              <a:rPr lang="cs-CZ" smtClean="0"/>
              <a:pPr/>
              <a:t>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1D932-62D2-406B-A606-672A73D8516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6EFF9-B5A1-4CB8-A68D-3B01E7450737}" type="datetime1">
              <a:rPr lang="cs-CZ" smtClean="0"/>
              <a:pPr/>
              <a:t>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1D932-62D2-406B-A606-672A73D8516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9B6A1-608B-4278-9E0C-DA3B84B9A91F}" type="datetime1">
              <a:rPr lang="cs-CZ" smtClean="0"/>
              <a:pPr/>
              <a:t>6.5.2013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1D932-62D2-406B-A606-672A73D8516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186B32-47A0-409F-BBFB-FB979ADDC764}" type="datetime1">
              <a:rPr lang="cs-CZ" smtClean="0"/>
              <a:pPr/>
              <a:t>6.5.2013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1D932-62D2-406B-A606-672A73D8516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EA612-0E38-403F-88A1-EB6D864D47F3}" type="datetime1">
              <a:rPr lang="cs-CZ" smtClean="0"/>
              <a:pPr/>
              <a:t>6.5.2013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1D932-62D2-406B-A606-672A73D8516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5B598-B319-477E-B9BB-F997E4B4F82F}" type="datetime1">
              <a:rPr lang="cs-CZ" smtClean="0"/>
              <a:pPr/>
              <a:t>6.5.2013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1D932-62D2-406B-A606-672A73D8516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687EB-9120-4469-8EA5-301C66C55726}" type="datetime1">
              <a:rPr lang="cs-CZ" smtClean="0"/>
              <a:pPr/>
              <a:t>6.5.2013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1D932-62D2-406B-A606-672A73D8516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6C4D8-7694-476B-88B8-E39CC080C16C}" type="datetime1">
              <a:rPr lang="cs-CZ" smtClean="0"/>
              <a:pPr/>
              <a:t>6.5.2013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1D932-62D2-406B-A606-672A73D8516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33C26-2EE3-4380-B184-460E8CCE3028}" type="datetime1">
              <a:rPr lang="cs-CZ" smtClean="0"/>
              <a:pPr/>
              <a:t>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1D932-62D2-406B-A606-672A73D8516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7636D7-22B8-4EE5-80C8-CD2981FD6FF5}" type="datetime1">
              <a:rPr lang="cs-CZ" smtClean="0"/>
              <a:pPr/>
              <a:t>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1D932-62D2-406B-A606-672A73D8516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CA8521-842C-45DC-A90F-050B5CC6227E}" type="datetime1">
              <a:rPr lang="cs-CZ" smtClean="0"/>
              <a:pPr/>
              <a:t>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21D932-62D2-406B-A606-672A73D8516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8.xml"/><Relationship Id="rId13" Type="http://schemas.openxmlformats.org/officeDocument/2006/relationships/slide" Target="slide16.xml"/><Relationship Id="rId18" Type="http://schemas.openxmlformats.org/officeDocument/2006/relationships/slide" Target="slide24.xml"/><Relationship Id="rId26" Type="http://schemas.openxmlformats.org/officeDocument/2006/relationships/slide" Target="slide30.xml"/><Relationship Id="rId39" Type="http://schemas.openxmlformats.org/officeDocument/2006/relationships/slide" Target="slide77.xml"/><Relationship Id="rId3" Type="http://schemas.openxmlformats.org/officeDocument/2006/relationships/slide" Target="slide12.xml"/><Relationship Id="rId21" Type="http://schemas.openxmlformats.org/officeDocument/2006/relationships/slide" Target="slide22.xml"/><Relationship Id="rId34" Type="http://schemas.openxmlformats.org/officeDocument/2006/relationships/slide" Target="slide36.xml"/><Relationship Id="rId7" Type="http://schemas.openxmlformats.org/officeDocument/2006/relationships/slide" Target="slide9.xml"/><Relationship Id="rId12" Type="http://schemas.openxmlformats.org/officeDocument/2006/relationships/slide" Target="slide14.xml"/><Relationship Id="rId17" Type="http://schemas.openxmlformats.org/officeDocument/2006/relationships/slide" Target="slide15.xml"/><Relationship Id="rId25" Type="http://schemas.openxmlformats.org/officeDocument/2006/relationships/slide" Target="slide32.xml"/><Relationship Id="rId33" Type="http://schemas.openxmlformats.org/officeDocument/2006/relationships/slide" Target="slide35.xml"/><Relationship Id="rId38" Type="http://schemas.openxmlformats.org/officeDocument/2006/relationships/slide" Target="slide40.xml"/><Relationship Id="rId2" Type="http://schemas.openxmlformats.org/officeDocument/2006/relationships/slide" Target="slide4.xml"/><Relationship Id="rId16" Type="http://schemas.openxmlformats.org/officeDocument/2006/relationships/slide" Target="slide19.xml"/><Relationship Id="rId20" Type="http://schemas.openxmlformats.org/officeDocument/2006/relationships/slide" Target="slide25.xml"/><Relationship Id="rId29" Type="http://schemas.openxmlformats.org/officeDocument/2006/relationships/slide" Target="slide27.xml"/><Relationship Id="rId1" Type="http://schemas.openxmlformats.org/officeDocument/2006/relationships/slideLayout" Target="../slideLayouts/slideLayout2.xml"/><Relationship Id="rId6" Type="http://schemas.openxmlformats.org/officeDocument/2006/relationships/slide" Target="slide7.xml"/><Relationship Id="rId11" Type="http://schemas.openxmlformats.org/officeDocument/2006/relationships/slide" Target="slide13.xml"/><Relationship Id="rId24" Type="http://schemas.openxmlformats.org/officeDocument/2006/relationships/slide" Target="slide31.xml"/><Relationship Id="rId32" Type="http://schemas.openxmlformats.org/officeDocument/2006/relationships/slide" Target="slide34.xml"/><Relationship Id="rId37" Type="http://schemas.openxmlformats.org/officeDocument/2006/relationships/slide" Target="slide39.xml"/><Relationship Id="rId5" Type="http://schemas.openxmlformats.org/officeDocument/2006/relationships/slide" Target="slide6.xml"/><Relationship Id="rId15" Type="http://schemas.openxmlformats.org/officeDocument/2006/relationships/slide" Target="slide18.xml"/><Relationship Id="rId23" Type="http://schemas.openxmlformats.org/officeDocument/2006/relationships/slide" Target="slide20.xml"/><Relationship Id="rId28" Type="http://schemas.openxmlformats.org/officeDocument/2006/relationships/slide" Target="slide26.xml"/><Relationship Id="rId36" Type="http://schemas.openxmlformats.org/officeDocument/2006/relationships/slide" Target="slide38.xml"/><Relationship Id="rId10" Type="http://schemas.openxmlformats.org/officeDocument/2006/relationships/slide" Target="slide11.xml"/><Relationship Id="rId19" Type="http://schemas.openxmlformats.org/officeDocument/2006/relationships/slide" Target="slide23.xml"/><Relationship Id="rId31" Type="http://schemas.openxmlformats.org/officeDocument/2006/relationships/slide" Target="slide33.xml"/><Relationship Id="rId4" Type="http://schemas.openxmlformats.org/officeDocument/2006/relationships/slide" Target="slide5.xml"/><Relationship Id="rId9" Type="http://schemas.openxmlformats.org/officeDocument/2006/relationships/slide" Target="slide10.xml"/><Relationship Id="rId14" Type="http://schemas.openxmlformats.org/officeDocument/2006/relationships/slide" Target="slide17.xml"/><Relationship Id="rId22" Type="http://schemas.openxmlformats.org/officeDocument/2006/relationships/slide" Target="slide21.xml"/><Relationship Id="rId27" Type="http://schemas.openxmlformats.org/officeDocument/2006/relationships/slide" Target="slide29.xml"/><Relationship Id="rId30" Type="http://schemas.openxmlformats.org/officeDocument/2006/relationships/slide" Target="slide28.xml"/><Relationship Id="rId35" Type="http://schemas.openxmlformats.org/officeDocument/2006/relationships/slide" Target="slide3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4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4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43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44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45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46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47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48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49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50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51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52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53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54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55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56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57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58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59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60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61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62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63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64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65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66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67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68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69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70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71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72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73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74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75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76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2764261219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899592" y="1124744"/>
            <a:ext cx="8064896" cy="55215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</a:rPr>
              <a:t>Materiál je určen pro výuku českého  jazyka v 5. ročníku ZŠ.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</a:rPr>
              <a:t>AZ-kvíz je didaktická hra pro dvojici nebo dvě soutěžící družstva</a:t>
            </a:r>
            <a:r>
              <a:rPr lang="cs-CZ" sz="2800" dirty="0" smtClean="0">
                <a:solidFill>
                  <a:prstClr val="black"/>
                </a:solidFill>
              </a:rPr>
              <a:t>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</a:rPr>
              <a:t>Vhodné </a:t>
            </a:r>
            <a:r>
              <a:rPr lang="cs-CZ" sz="2800" smtClean="0">
                <a:solidFill>
                  <a:prstClr val="black"/>
                </a:solidFill>
              </a:rPr>
              <a:t>jako procvičování na PC.</a:t>
            </a:r>
            <a:endParaRPr lang="cs-CZ" sz="2800" dirty="0" smtClean="0">
              <a:solidFill>
                <a:prstClr val="black"/>
              </a:solidFill>
            </a:endParaRP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</a:rPr>
              <a:t>Procvičují se hlavně tyto pravopisné jevy :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</a:rPr>
              <a:t>                                  shoda přísudku s podmětem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</a:rPr>
              <a:t>                                  koncovky přídavných jmen 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</a:rPr>
              <a:t>Ovládání je popsáno na </a:t>
            </a:r>
            <a:r>
              <a:rPr lang="cs-CZ" sz="2800" dirty="0" err="1" smtClean="0">
                <a:solidFill>
                  <a:prstClr val="black"/>
                </a:solidFill>
              </a:rPr>
              <a:t>sl</a:t>
            </a:r>
            <a:r>
              <a:rPr lang="cs-CZ" sz="2800" dirty="0" smtClean="0">
                <a:solidFill>
                  <a:prstClr val="black"/>
                </a:solidFill>
              </a:rPr>
              <a:t>. 77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endParaRPr lang="cs-CZ" sz="2800" dirty="0" smtClean="0">
              <a:solidFill>
                <a:prstClr val="black"/>
              </a:solidFill>
              <a:latin typeface="Arial" charset="0"/>
            </a:endParaRP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endParaRPr lang="cs-CZ" sz="2800" dirty="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339752" y="548680"/>
            <a:ext cx="324036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3200" dirty="0" smtClean="0">
                <a:solidFill>
                  <a:prstClr val="black"/>
                </a:solidFill>
                <a:latin typeface="Calibri"/>
              </a:rPr>
              <a:t>Anotace</a:t>
            </a:r>
            <a:r>
              <a:rPr lang="cs-CZ" sz="4400" dirty="0" smtClean="0">
                <a:solidFill>
                  <a:prstClr val="black"/>
                </a:solidFill>
                <a:latin typeface="Calibri"/>
              </a:rPr>
              <a:t/>
            </a:r>
            <a:br>
              <a:rPr lang="cs-CZ" sz="4400" dirty="0" smtClean="0">
                <a:solidFill>
                  <a:prstClr val="black"/>
                </a:solidFill>
                <a:latin typeface="Calibri"/>
              </a:rPr>
            </a:br>
            <a:endParaRPr lang="de-DE" dirty="0">
              <a:solidFill>
                <a:prstClr val="black"/>
              </a:solidFill>
              <a:latin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276872"/>
            <a:ext cx="7772400" cy="1440160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AZ-kvíz </a:t>
            </a:r>
            <a:r>
              <a:rPr lang="cs-CZ" dirty="0">
                <a:latin typeface="Arial" pitchFamily="34" charset="0"/>
                <a:cs typeface="Arial" pitchFamily="34" charset="0"/>
              </a:rPr>
              <a:t/>
            </a:r>
            <a:br>
              <a:rPr lang="cs-CZ" dirty="0">
                <a:latin typeface="Arial" pitchFamily="34" charset="0"/>
                <a:cs typeface="Arial" pitchFamily="34" charset="0"/>
              </a:rPr>
            </a:b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cs-CZ" sz="1100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100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cs-CZ" sz="1100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100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endParaRPr lang="cs-CZ" sz="1100" dirty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627784" y="3140968"/>
            <a:ext cx="42484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     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pravopisný</a:t>
            </a:r>
            <a:endParaRPr lang="de-DE" sz="4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Elipsa 41">
            <a:hlinkClick r:id="rId2" action="ppaction://hlinksldjump"/>
          </p:cNvPr>
          <p:cNvSpPr/>
          <p:nvPr/>
        </p:nvSpPr>
        <p:spPr>
          <a:xfrm>
            <a:off x="4427984" y="692696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7" name="AutoShape 333">
            <a:hlinkClick r:id="rId3" action="ppaction://hlinksldjump"/>
          </p:cNvPr>
          <p:cNvSpPr>
            <a:spLocks noChangeArrowheads="1"/>
          </p:cNvSpPr>
          <p:nvPr/>
        </p:nvSpPr>
        <p:spPr bwMode="auto">
          <a:xfrm rot="-5400000">
            <a:off x="3733881" y="2538927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36000" tIns="180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8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279885" name="AutoShape 333">
            <a:hlinkClick r:id="rId4" action="ppaction://hlinksldjump"/>
          </p:cNvPr>
          <p:cNvSpPr>
            <a:spLocks noChangeArrowheads="1"/>
          </p:cNvSpPr>
          <p:nvPr/>
        </p:nvSpPr>
        <p:spPr bwMode="auto">
          <a:xfrm rot="-5400000">
            <a:off x="4093921" y="594711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vert="horz" wrap="none" lIns="72000" tIns="144000" anchor="ctr">
            <a:scene3d>
              <a:camera prst="perspectiveFront">
                <a:rot lat="0" lon="0" rev="5400000"/>
              </a:camera>
              <a:lightRig rig="threePt" dir="t"/>
            </a:scene3d>
          </a:bodyPr>
          <a:lstStyle/>
          <a:p>
            <a:r>
              <a:rPr lang="cs-CZ" sz="3200" dirty="0" smtClean="0">
                <a:ln w="18415" cmpd="sng">
                  <a:noFill/>
                  <a:prstDash val="solid"/>
                </a:ln>
                <a:latin typeface="Arial Black" pitchFamily="34" charset="0"/>
              </a:rPr>
              <a:t>1</a:t>
            </a:r>
            <a:endParaRPr lang="en-US" sz="3200" dirty="0">
              <a:ln w="18415" cmpd="sng">
                <a:noFill/>
                <a:prstDash val="solid"/>
              </a:ln>
              <a:latin typeface="Arial Black" pitchFamily="34" charset="0"/>
            </a:endParaRPr>
          </a:p>
        </p:txBody>
      </p:sp>
      <p:sp>
        <p:nvSpPr>
          <p:cNvPr id="61" name="AutoShape 333">
            <a:hlinkClick r:id="rId5" action="ppaction://hlinksldjump"/>
          </p:cNvPr>
          <p:cNvSpPr>
            <a:spLocks noChangeArrowheads="1"/>
          </p:cNvSpPr>
          <p:nvPr/>
        </p:nvSpPr>
        <p:spPr bwMode="auto">
          <a:xfrm rot="-5400000">
            <a:off x="3733881" y="1242783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44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n w="15875">
                  <a:noFill/>
                </a:ln>
                <a:latin typeface="Arial Black" pitchFamily="34" charset="0"/>
              </a:rPr>
              <a:t>2</a:t>
            </a:r>
            <a:endParaRPr lang="en-US" sz="3200" dirty="0">
              <a:ln w="15875">
                <a:noFill/>
              </a:ln>
              <a:latin typeface="Arial Black" pitchFamily="34" charset="0"/>
            </a:endParaRPr>
          </a:p>
        </p:txBody>
      </p:sp>
      <p:sp>
        <p:nvSpPr>
          <p:cNvPr id="62" name="AutoShape 333">
            <a:hlinkClick r:id="rId6" action="ppaction://hlinksldjump"/>
          </p:cNvPr>
          <p:cNvSpPr>
            <a:spLocks noChangeArrowheads="1"/>
          </p:cNvSpPr>
          <p:nvPr/>
        </p:nvSpPr>
        <p:spPr bwMode="auto">
          <a:xfrm rot="-5400000">
            <a:off x="4453961" y="1242783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80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3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63" name="AutoShape 333">
            <a:hlinkClick r:id="rId7" action="ppaction://hlinksldjump"/>
          </p:cNvPr>
          <p:cNvSpPr>
            <a:spLocks noChangeArrowheads="1"/>
          </p:cNvSpPr>
          <p:nvPr/>
        </p:nvSpPr>
        <p:spPr bwMode="auto">
          <a:xfrm rot="-5400000">
            <a:off x="4093921" y="1890855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44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5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64" name="AutoShape 333">
            <a:hlinkClick r:id="rId8" action="ppaction://hlinksldjump"/>
          </p:cNvPr>
          <p:cNvSpPr>
            <a:spLocks noChangeArrowheads="1"/>
          </p:cNvSpPr>
          <p:nvPr/>
        </p:nvSpPr>
        <p:spPr bwMode="auto">
          <a:xfrm rot="-5400000">
            <a:off x="3373841" y="1890855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80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4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65" name="AutoShape 333">
            <a:hlinkClick r:id="rId9" action="ppaction://hlinksldjump"/>
          </p:cNvPr>
          <p:cNvSpPr>
            <a:spLocks noChangeArrowheads="1"/>
          </p:cNvSpPr>
          <p:nvPr/>
        </p:nvSpPr>
        <p:spPr bwMode="auto">
          <a:xfrm rot="-5400000">
            <a:off x="4814001" y="1890855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44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6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66" name="AutoShape 333">
            <a:hlinkClick r:id="rId10" action="ppaction://hlinksldjump"/>
          </p:cNvPr>
          <p:cNvSpPr>
            <a:spLocks noChangeArrowheads="1"/>
          </p:cNvSpPr>
          <p:nvPr/>
        </p:nvSpPr>
        <p:spPr bwMode="auto">
          <a:xfrm rot="-5400000">
            <a:off x="3013801" y="2538927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36000" tIns="180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7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68" name="AutoShape 333">
            <a:hlinkClick r:id="rId11" action="ppaction://hlinksldjump"/>
          </p:cNvPr>
          <p:cNvSpPr>
            <a:spLocks noChangeArrowheads="1"/>
          </p:cNvSpPr>
          <p:nvPr/>
        </p:nvSpPr>
        <p:spPr bwMode="auto">
          <a:xfrm rot="-5400000">
            <a:off x="4453961" y="2538927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80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9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69" name="AutoShape 333">
            <a:hlinkClick r:id="rId12" action="ppaction://hlinksldjump"/>
          </p:cNvPr>
          <p:cNvSpPr>
            <a:spLocks noChangeArrowheads="1"/>
          </p:cNvSpPr>
          <p:nvPr/>
        </p:nvSpPr>
        <p:spPr bwMode="auto">
          <a:xfrm rot="-5400000">
            <a:off x="5174041" y="2538927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44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10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70" name="AutoShape 333">
            <a:hlinkClick r:id="rId13" action="ppaction://hlinksldjump"/>
          </p:cNvPr>
          <p:cNvSpPr>
            <a:spLocks noChangeArrowheads="1"/>
          </p:cNvSpPr>
          <p:nvPr/>
        </p:nvSpPr>
        <p:spPr bwMode="auto">
          <a:xfrm rot="-5400000">
            <a:off x="3373841" y="3186999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80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12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71" name="AutoShape 333">
            <a:hlinkClick r:id="rId14" action="ppaction://hlinksldjump"/>
          </p:cNvPr>
          <p:cNvSpPr>
            <a:spLocks noChangeArrowheads="1"/>
          </p:cNvSpPr>
          <p:nvPr/>
        </p:nvSpPr>
        <p:spPr bwMode="auto">
          <a:xfrm rot="-5400000">
            <a:off x="4093921" y="3186999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80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13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72" name="AutoShape 333">
            <a:hlinkClick r:id="rId15" action="ppaction://hlinksldjump"/>
          </p:cNvPr>
          <p:cNvSpPr>
            <a:spLocks noChangeArrowheads="1"/>
          </p:cNvSpPr>
          <p:nvPr/>
        </p:nvSpPr>
        <p:spPr bwMode="auto">
          <a:xfrm rot="-5400000">
            <a:off x="4814001" y="3186999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80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14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73" name="AutoShape 333">
            <a:hlinkClick r:id="rId16" action="ppaction://hlinksldjump"/>
          </p:cNvPr>
          <p:cNvSpPr>
            <a:spLocks noChangeArrowheads="1"/>
          </p:cNvSpPr>
          <p:nvPr/>
        </p:nvSpPr>
        <p:spPr bwMode="auto">
          <a:xfrm rot="-5400000">
            <a:off x="5534081" y="3186999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80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15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74" name="AutoShape 333">
            <a:hlinkClick r:id="rId17" action="ppaction://hlinksldjump"/>
          </p:cNvPr>
          <p:cNvSpPr>
            <a:spLocks noChangeArrowheads="1"/>
          </p:cNvSpPr>
          <p:nvPr/>
        </p:nvSpPr>
        <p:spPr bwMode="auto">
          <a:xfrm rot="-5400000">
            <a:off x="2653761" y="3186999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80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11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75" name="AutoShape 333">
            <a:hlinkClick r:id="rId18" action="ppaction://hlinksldjump"/>
          </p:cNvPr>
          <p:cNvSpPr>
            <a:spLocks noChangeArrowheads="1"/>
          </p:cNvSpPr>
          <p:nvPr/>
        </p:nvSpPr>
        <p:spPr bwMode="auto">
          <a:xfrm rot="-5400000">
            <a:off x="5174041" y="3835071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80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20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76" name="AutoShape 333">
            <a:hlinkClick r:id="rId19" action="ppaction://hlinksldjump"/>
          </p:cNvPr>
          <p:cNvSpPr>
            <a:spLocks noChangeArrowheads="1"/>
          </p:cNvSpPr>
          <p:nvPr/>
        </p:nvSpPr>
        <p:spPr bwMode="auto">
          <a:xfrm rot="-5400000">
            <a:off x="4453961" y="3835071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80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19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77" name="AutoShape 333">
            <a:hlinkClick r:id="rId20" action="ppaction://hlinksldjump"/>
          </p:cNvPr>
          <p:cNvSpPr>
            <a:spLocks noChangeArrowheads="1"/>
          </p:cNvSpPr>
          <p:nvPr/>
        </p:nvSpPr>
        <p:spPr bwMode="auto">
          <a:xfrm rot="-5400000">
            <a:off x="5894121" y="3835071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44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21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78" name="AutoShape 333">
            <a:hlinkClick r:id="rId21" action="ppaction://hlinksldjump"/>
          </p:cNvPr>
          <p:cNvSpPr>
            <a:spLocks noChangeArrowheads="1"/>
          </p:cNvSpPr>
          <p:nvPr/>
        </p:nvSpPr>
        <p:spPr bwMode="auto">
          <a:xfrm rot="-5400000">
            <a:off x="3733881" y="3835071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80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18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79" name="AutoShape 333">
            <a:hlinkClick r:id="rId22" action="ppaction://hlinksldjump"/>
          </p:cNvPr>
          <p:cNvSpPr>
            <a:spLocks noChangeArrowheads="1"/>
          </p:cNvSpPr>
          <p:nvPr/>
        </p:nvSpPr>
        <p:spPr bwMode="auto">
          <a:xfrm rot="-5400000">
            <a:off x="3013801" y="3835071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80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17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80" name="AutoShape 333">
            <a:hlinkClick r:id="rId23" action="ppaction://hlinksldjump"/>
          </p:cNvPr>
          <p:cNvSpPr>
            <a:spLocks noChangeArrowheads="1"/>
          </p:cNvSpPr>
          <p:nvPr/>
        </p:nvSpPr>
        <p:spPr bwMode="auto">
          <a:xfrm rot="-5400000">
            <a:off x="2293721" y="3835071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80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16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81" name="AutoShape 333">
            <a:hlinkClick r:id="rId24" action="ppaction://hlinksldjump"/>
          </p:cNvPr>
          <p:cNvSpPr>
            <a:spLocks noChangeArrowheads="1"/>
          </p:cNvSpPr>
          <p:nvPr/>
        </p:nvSpPr>
        <p:spPr bwMode="auto">
          <a:xfrm rot="-5400000">
            <a:off x="5534081" y="4483143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44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27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82" name="AutoShape 333">
            <a:hlinkClick r:id="rId25" action="ppaction://hlinksldjump"/>
          </p:cNvPr>
          <p:cNvSpPr>
            <a:spLocks noChangeArrowheads="1"/>
          </p:cNvSpPr>
          <p:nvPr/>
        </p:nvSpPr>
        <p:spPr bwMode="auto">
          <a:xfrm rot="-5400000">
            <a:off x="6254161" y="4483143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80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28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83" name="AutoShape 333">
            <a:hlinkClick r:id="rId26" action="ppaction://hlinksldjump"/>
          </p:cNvPr>
          <p:cNvSpPr>
            <a:spLocks noChangeArrowheads="1"/>
          </p:cNvSpPr>
          <p:nvPr/>
        </p:nvSpPr>
        <p:spPr bwMode="auto">
          <a:xfrm rot="-5400000">
            <a:off x="4814001" y="4483143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44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26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84" name="AutoShape 333">
            <a:hlinkClick r:id="rId27" action="ppaction://hlinksldjump"/>
          </p:cNvPr>
          <p:cNvSpPr>
            <a:spLocks noChangeArrowheads="1"/>
          </p:cNvSpPr>
          <p:nvPr/>
        </p:nvSpPr>
        <p:spPr bwMode="auto">
          <a:xfrm rot="-5400000">
            <a:off x="4093921" y="4483143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80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25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85" name="AutoShape 333">
            <a:hlinkClick r:id="rId28" action="ppaction://hlinksldjump"/>
          </p:cNvPr>
          <p:cNvSpPr>
            <a:spLocks noChangeArrowheads="1"/>
          </p:cNvSpPr>
          <p:nvPr/>
        </p:nvSpPr>
        <p:spPr bwMode="auto">
          <a:xfrm rot="-5400000">
            <a:off x="1933681" y="4483143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80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22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86" name="AutoShape 333">
            <a:hlinkClick r:id="rId29" action="ppaction://hlinksldjump"/>
          </p:cNvPr>
          <p:cNvSpPr>
            <a:spLocks noChangeArrowheads="1"/>
          </p:cNvSpPr>
          <p:nvPr/>
        </p:nvSpPr>
        <p:spPr bwMode="auto">
          <a:xfrm rot="-5400000">
            <a:off x="2653761" y="4483143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80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23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87" name="AutoShape 333">
            <a:hlinkClick r:id="rId30" action="ppaction://hlinksldjump"/>
          </p:cNvPr>
          <p:cNvSpPr>
            <a:spLocks noChangeArrowheads="1"/>
          </p:cNvSpPr>
          <p:nvPr/>
        </p:nvSpPr>
        <p:spPr bwMode="auto">
          <a:xfrm rot="-5400000">
            <a:off x="3373841" y="4483143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80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24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34" name="AutoShape 333">
            <a:hlinkClick r:id="rId31" action="ppaction://hlinksldjump"/>
          </p:cNvPr>
          <p:cNvSpPr>
            <a:spLocks noChangeArrowheads="1"/>
          </p:cNvSpPr>
          <p:nvPr/>
        </p:nvSpPr>
        <p:spPr bwMode="auto">
          <a:xfrm rot="-5400000">
            <a:off x="1573641" y="5131215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80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29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35" name="AutoShape 333">
            <a:hlinkClick r:id="rId32" action="ppaction://hlinksldjump"/>
          </p:cNvPr>
          <p:cNvSpPr>
            <a:spLocks noChangeArrowheads="1"/>
          </p:cNvSpPr>
          <p:nvPr/>
        </p:nvSpPr>
        <p:spPr bwMode="auto">
          <a:xfrm rot="-5400000">
            <a:off x="2293721" y="5131215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80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30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36" name="AutoShape 333">
            <a:hlinkClick r:id="rId33" action="ppaction://hlinksldjump"/>
          </p:cNvPr>
          <p:cNvSpPr>
            <a:spLocks noChangeArrowheads="1"/>
          </p:cNvSpPr>
          <p:nvPr/>
        </p:nvSpPr>
        <p:spPr bwMode="auto">
          <a:xfrm rot="-5400000">
            <a:off x="3013801" y="5131215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80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31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37" name="AutoShape 333">
            <a:hlinkClick r:id="rId34" action="ppaction://hlinksldjump"/>
          </p:cNvPr>
          <p:cNvSpPr>
            <a:spLocks noChangeArrowheads="1"/>
          </p:cNvSpPr>
          <p:nvPr/>
        </p:nvSpPr>
        <p:spPr bwMode="auto">
          <a:xfrm rot="-5400000">
            <a:off x="3733881" y="5131215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80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32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38" name="AutoShape 333">
            <a:hlinkClick r:id="rId35" action="ppaction://hlinksldjump"/>
          </p:cNvPr>
          <p:cNvSpPr>
            <a:spLocks noChangeArrowheads="1"/>
          </p:cNvSpPr>
          <p:nvPr/>
        </p:nvSpPr>
        <p:spPr bwMode="auto">
          <a:xfrm rot="-5400000">
            <a:off x="4453961" y="5131215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80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33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39" name="AutoShape 333">
            <a:hlinkClick r:id="rId36" action="ppaction://hlinksldjump"/>
          </p:cNvPr>
          <p:cNvSpPr>
            <a:spLocks noChangeArrowheads="1"/>
          </p:cNvSpPr>
          <p:nvPr/>
        </p:nvSpPr>
        <p:spPr bwMode="auto">
          <a:xfrm rot="-5400000">
            <a:off x="5174041" y="5131215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80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34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40" name="AutoShape 333">
            <a:hlinkClick r:id="rId37" action="ppaction://hlinksldjump"/>
          </p:cNvPr>
          <p:cNvSpPr>
            <a:spLocks noChangeArrowheads="1"/>
          </p:cNvSpPr>
          <p:nvPr/>
        </p:nvSpPr>
        <p:spPr bwMode="auto">
          <a:xfrm rot="-5400000">
            <a:off x="5894121" y="5131215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80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35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41" name="AutoShape 333">
            <a:hlinkClick r:id="rId38" action="ppaction://hlinksldjump"/>
          </p:cNvPr>
          <p:cNvSpPr>
            <a:spLocks noChangeArrowheads="1"/>
          </p:cNvSpPr>
          <p:nvPr/>
        </p:nvSpPr>
        <p:spPr bwMode="auto">
          <a:xfrm rot="-5400000">
            <a:off x="6614201" y="5131215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80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36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49" name="Obdélník 48">
            <a:hlinkClick r:id="rId39" action="ppaction://hlinksldjump"/>
          </p:cNvPr>
          <p:cNvSpPr/>
          <p:nvPr/>
        </p:nvSpPr>
        <p:spPr>
          <a:xfrm>
            <a:off x="8532440" y="188640"/>
            <a:ext cx="360040" cy="432048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bliqueTopRight"/>
              <a:lightRig rig="threePt" dir="t">
                <a:rot lat="0" lon="0" rev="6000000"/>
              </a:lightRig>
            </a:scene3d>
            <a:sp3d extrusionH="57150">
              <a:bevelT w="31750" h="31750" prst="riblet"/>
              <a:extrusionClr>
                <a:schemeClr val="bg2">
                  <a:lumMod val="25000"/>
                </a:schemeClr>
              </a:extrusionClr>
            </a:sp3d>
          </a:bodyPr>
          <a:lstStyle/>
          <a:p>
            <a:pPr algn="ctr"/>
            <a:r>
              <a:rPr lang="cs-CZ" sz="36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?</a:t>
            </a:r>
            <a:endParaRPr lang="cs-CZ" sz="36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500" fill="hold"/>
                                        <p:tgtEl>
                                          <p:spTgt spid="27988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27988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500" fill="hold"/>
                                        <p:tgtEl>
                                          <p:spTgt spid="27988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4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5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6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6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79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85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9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9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2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103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109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0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4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115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6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0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12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12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133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4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8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139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0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4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145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6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151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15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16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169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0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17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18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18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19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19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20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2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21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19" restart="whenNotActive" fill="hold" evtFilter="cancelBubble" nodeType="interactiveSeq">
                <p:stCondLst>
                  <p:cond evt="onClick" delay="0">
                    <p:tgtEl>
                      <p:spTgt spid="2798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0" fill="hold">
                      <p:stCondLst>
                        <p:cond delay="0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3" dur="500" fill="hold"/>
                                        <p:tgtEl>
                                          <p:spTgt spid="27988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224" dur="500" fill="hold"/>
                                        <p:tgtEl>
                                          <p:spTgt spid="27988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5" dur="500" fill="hold"/>
                                        <p:tgtEl>
                                          <p:spTgt spid="27988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6" fill="hold">
                      <p:stCondLst>
                        <p:cond delay="indefinite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9" dur="500" fill="hold"/>
                                        <p:tgtEl>
                                          <p:spTgt spid="27988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30" dur="500" fill="hold"/>
                                        <p:tgtEl>
                                          <p:spTgt spid="27988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1" dur="500" fill="hold"/>
                                        <p:tgtEl>
                                          <p:spTgt spid="27988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5" dur="500" fill="hold"/>
                                        <p:tgtEl>
                                          <p:spTgt spid="27988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36" dur="500" fill="hold"/>
                                        <p:tgtEl>
                                          <p:spTgt spid="27988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7" dur="500" fill="hold"/>
                                        <p:tgtEl>
                                          <p:spTgt spid="27988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9885"/>
                  </p:tgtEl>
                </p:cond>
              </p:nextCondLst>
            </p:seq>
            <p:seq concurrent="1" nextAc="seek">
              <p:cTn id="238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9" fill="hold">
                      <p:stCondLst>
                        <p:cond delay="0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2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5" fill="hold">
                      <p:stCondLst>
                        <p:cond delay="indefinite"/>
                      </p:stCondLst>
                      <p:childTnLst>
                        <p:par>
                          <p:cTn id="246" fill="hold">
                            <p:stCondLst>
                              <p:cond delay="0"/>
                            </p:stCondLst>
                            <p:childTnLst>
                              <p:par>
                                <p:cTn id="2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4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1" fill="hold">
                      <p:stCondLst>
                        <p:cond delay="indefinite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5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257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8" fill="hold">
                      <p:stCondLst>
                        <p:cond delay="0"/>
                      </p:stCondLst>
                      <p:childTnLst>
                        <p:par>
                          <p:cTn id="259" fill="hold">
                            <p:stCondLst>
                              <p:cond delay="0"/>
                            </p:stCondLst>
                            <p:childTnLst>
                              <p:par>
                                <p:cTn id="26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26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4" fill="hold">
                      <p:stCondLst>
                        <p:cond delay="indefinite"/>
                      </p:stCondLst>
                      <p:childTnLst>
                        <p:par>
                          <p:cTn id="265" fill="hold">
                            <p:stCondLst>
                              <p:cond delay="0"/>
                            </p:stCondLst>
                            <p:childTnLst>
                              <p:par>
                                <p:cTn id="26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6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0" fill="hold">
                      <p:stCondLst>
                        <p:cond delay="indefinite"/>
                      </p:stCondLst>
                      <p:childTnLst>
                        <p:par>
                          <p:cTn id="271" fill="hold">
                            <p:stCondLst>
                              <p:cond delay="0"/>
                            </p:stCondLst>
                            <p:childTnLst>
                              <p:par>
                                <p:cTn id="27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7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276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7" fill="hold">
                      <p:stCondLst>
                        <p:cond delay="0"/>
                      </p:stCondLst>
                      <p:childTnLst>
                        <p:par>
                          <p:cTn id="278" fill="hold">
                            <p:stCondLst>
                              <p:cond delay="0"/>
                            </p:stCondLst>
                            <p:childTnLst>
                              <p:par>
                                <p:cTn id="27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8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28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3" fill="hold">
                      <p:stCondLst>
                        <p:cond delay="indefinite"/>
                      </p:stCondLst>
                      <p:childTnLst>
                        <p:par>
                          <p:cTn id="284" fill="hold">
                            <p:stCondLst>
                              <p:cond delay="0"/>
                            </p:stCondLst>
                            <p:childTnLst>
                              <p:par>
                                <p:cTn id="28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8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8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9" fill="hold">
                      <p:stCondLst>
                        <p:cond delay="indefinite"/>
                      </p:stCondLst>
                      <p:childTnLst>
                        <p:par>
                          <p:cTn id="290" fill="hold">
                            <p:stCondLst>
                              <p:cond delay="0"/>
                            </p:stCondLst>
                            <p:childTnLst>
                              <p:par>
                                <p:cTn id="29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9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295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6" fill="hold">
                      <p:stCondLst>
                        <p:cond delay="0"/>
                      </p:stCondLst>
                      <p:childTnLst>
                        <p:par>
                          <p:cTn id="297" fill="hold">
                            <p:stCondLst>
                              <p:cond delay="0"/>
                            </p:stCondLst>
                            <p:childTnLst>
                              <p:par>
                                <p:cTn id="29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30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2" fill="hold">
                      <p:stCondLst>
                        <p:cond delay="indefinite"/>
                      </p:stCondLst>
                      <p:childTnLst>
                        <p:par>
                          <p:cTn id="303" fill="hold">
                            <p:stCondLst>
                              <p:cond delay="0"/>
                            </p:stCondLst>
                            <p:childTnLst>
                              <p:par>
                                <p:cTn id="30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0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8" fill="hold">
                      <p:stCondLst>
                        <p:cond delay="indefinite"/>
                      </p:stCondLst>
                      <p:childTnLst>
                        <p:par>
                          <p:cTn id="309" fill="hold">
                            <p:stCondLst>
                              <p:cond delay="0"/>
                            </p:stCondLst>
                            <p:childTnLst>
                              <p:par>
                                <p:cTn id="3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1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314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5" fill="hold">
                      <p:stCondLst>
                        <p:cond delay="0"/>
                      </p:stCondLst>
                      <p:childTnLst>
                        <p:par>
                          <p:cTn id="316" fill="hold">
                            <p:stCondLst>
                              <p:cond delay="0"/>
                            </p:stCondLst>
                            <p:childTnLst>
                              <p:par>
                                <p:cTn id="3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31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1" fill="hold">
                      <p:stCondLst>
                        <p:cond delay="indefinite"/>
                      </p:stCondLst>
                      <p:childTnLst>
                        <p:par>
                          <p:cTn id="322" fill="hold">
                            <p:stCondLst>
                              <p:cond delay="0"/>
                            </p:stCondLst>
                            <p:childTnLst>
                              <p:par>
                                <p:cTn id="32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2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2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7" fill="hold">
                      <p:stCondLst>
                        <p:cond delay="indefinite"/>
                      </p:stCondLst>
                      <p:childTnLst>
                        <p:par>
                          <p:cTn id="328" fill="hold">
                            <p:stCondLst>
                              <p:cond delay="0"/>
                            </p:stCondLst>
                            <p:childTnLst>
                              <p:par>
                                <p:cTn id="32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3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3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333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4" fill="hold">
                      <p:stCondLst>
                        <p:cond delay="0"/>
                      </p:stCondLst>
                      <p:childTnLst>
                        <p:par>
                          <p:cTn id="335" fill="hold">
                            <p:stCondLst>
                              <p:cond delay="0"/>
                            </p:stCondLst>
                            <p:childTnLst>
                              <p:par>
                                <p:cTn id="33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3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33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0" fill="hold">
                      <p:stCondLst>
                        <p:cond delay="indefinite"/>
                      </p:stCondLst>
                      <p:childTnLst>
                        <p:par>
                          <p:cTn id="341" fill="hold">
                            <p:stCondLst>
                              <p:cond delay="0"/>
                            </p:stCondLst>
                            <p:childTnLst>
                              <p:par>
                                <p:cTn id="34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4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6" fill="hold">
                      <p:stCondLst>
                        <p:cond delay="indefinite"/>
                      </p:stCondLst>
                      <p:childTnLst>
                        <p:par>
                          <p:cTn id="347" fill="hold">
                            <p:stCondLst>
                              <p:cond delay="0"/>
                            </p:stCondLst>
                            <p:childTnLst>
                              <p:par>
                                <p:cTn id="34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50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seq concurrent="1" nextAc="seek">
              <p:cTn id="352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3" fill="hold">
                      <p:stCondLst>
                        <p:cond delay="0"/>
                      </p:stCondLst>
                      <p:childTnLst>
                        <p:par>
                          <p:cTn id="354" fill="hold">
                            <p:stCondLst>
                              <p:cond delay="0"/>
                            </p:stCondLst>
                            <p:childTnLst>
                              <p:par>
                                <p:cTn id="3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35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9" fill="hold">
                      <p:stCondLst>
                        <p:cond delay="indefinite"/>
                      </p:stCondLst>
                      <p:childTnLst>
                        <p:par>
                          <p:cTn id="360" fill="hold">
                            <p:stCondLst>
                              <p:cond delay="0"/>
                            </p:stCondLst>
                            <p:childTnLst>
                              <p:par>
                                <p:cTn id="36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6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6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5" fill="hold">
                      <p:stCondLst>
                        <p:cond delay="indefinite"/>
                      </p:stCondLst>
                      <p:childTnLst>
                        <p:par>
                          <p:cTn id="366" fill="hold">
                            <p:stCondLst>
                              <p:cond delay="0"/>
                            </p:stCondLst>
                            <p:childTnLst>
                              <p:par>
                                <p:cTn id="36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6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6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371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2" fill="hold">
                      <p:stCondLst>
                        <p:cond delay="0"/>
                      </p:stCondLst>
                      <p:childTnLst>
                        <p:par>
                          <p:cTn id="373" fill="hold">
                            <p:stCondLst>
                              <p:cond delay="0"/>
                            </p:stCondLst>
                            <p:childTnLst>
                              <p:par>
                                <p:cTn id="37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7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37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8" fill="hold">
                      <p:stCondLst>
                        <p:cond delay="indefinite"/>
                      </p:stCondLst>
                      <p:childTnLst>
                        <p:par>
                          <p:cTn id="379" fill="hold">
                            <p:stCondLst>
                              <p:cond delay="0"/>
                            </p:stCondLst>
                            <p:childTnLst>
                              <p:par>
                                <p:cTn id="38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8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8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4" fill="hold">
                      <p:stCondLst>
                        <p:cond delay="indefinite"/>
                      </p:stCondLst>
                      <p:childTnLst>
                        <p:par>
                          <p:cTn id="385" fill="hold">
                            <p:stCondLst>
                              <p:cond delay="0"/>
                            </p:stCondLst>
                            <p:childTnLst>
                              <p:par>
                                <p:cTn id="38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8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8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390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1" fill="hold">
                      <p:stCondLst>
                        <p:cond delay="0"/>
                      </p:stCondLst>
                      <p:childTnLst>
                        <p:par>
                          <p:cTn id="392" fill="hold">
                            <p:stCondLst>
                              <p:cond delay="0"/>
                            </p:stCondLst>
                            <p:childTnLst>
                              <p:par>
                                <p:cTn id="39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9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39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7" fill="hold">
                      <p:stCondLst>
                        <p:cond delay="indefinite"/>
                      </p:stCondLst>
                      <p:childTnLst>
                        <p:par>
                          <p:cTn id="398" fill="hold">
                            <p:stCondLst>
                              <p:cond delay="0"/>
                            </p:stCondLst>
                            <p:childTnLst>
                              <p:par>
                                <p:cTn id="39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0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0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3" fill="hold">
                      <p:stCondLst>
                        <p:cond delay="indefinite"/>
                      </p:stCondLst>
                      <p:childTnLst>
                        <p:par>
                          <p:cTn id="404" fill="hold">
                            <p:stCondLst>
                              <p:cond delay="0"/>
                            </p:stCondLst>
                            <p:childTnLst>
                              <p:par>
                                <p:cTn id="40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0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40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  <p:seq concurrent="1" nextAc="seek">
              <p:cTn id="409" restart="whenNotActive" fill="hold" evtFilter="cancelBubble" nodeType="interactiveSeq">
                <p:stCondLst>
                  <p:cond evt="onClick" delay="0">
                    <p:tgtEl>
                      <p:spTgt spid="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0" fill="hold">
                      <p:stCondLst>
                        <p:cond delay="0"/>
                      </p:stCondLst>
                      <p:childTnLst>
                        <p:par>
                          <p:cTn id="411" fill="hold">
                            <p:stCondLst>
                              <p:cond delay="0"/>
                            </p:stCondLst>
                            <p:childTnLst>
                              <p:par>
                                <p:cTn id="4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41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6" fill="hold">
                      <p:stCondLst>
                        <p:cond delay="indefinite"/>
                      </p:stCondLst>
                      <p:childTnLst>
                        <p:par>
                          <p:cTn id="417" fill="hold">
                            <p:stCondLst>
                              <p:cond delay="0"/>
                            </p:stCondLst>
                            <p:childTnLst>
                              <p:par>
                                <p:cTn id="4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2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2" fill="hold">
                      <p:stCondLst>
                        <p:cond delay="indefinite"/>
                      </p:stCondLst>
                      <p:childTnLst>
                        <p:par>
                          <p:cTn id="423" fill="hold">
                            <p:stCondLst>
                              <p:cond delay="0"/>
                            </p:stCondLst>
                            <p:childTnLst>
                              <p:par>
                                <p:cTn id="4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2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42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0"/>
                  </p:tgtEl>
                </p:cond>
              </p:nextCondLst>
            </p:seq>
            <p:seq concurrent="1" nextAc="seek">
              <p:cTn id="428" restart="whenNotActive" fill="hold" evtFilter="cancelBubble" nodeType="interactiveSeq">
                <p:stCondLst>
                  <p:cond evt="onClick" delay="0">
                    <p:tgtEl>
                      <p:spTgt spid="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9" fill="hold">
                      <p:stCondLst>
                        <p:cond delay="0"/>
                      </p:stCondLst>
                      <p:childTnLst>
                        <p:par>
                          <p:cTn id="430" fill="hold">
                            <p:stCondLst>
                              <p:cond delay="0"/>
                            </p:stCondLst>
                            <p:childTnLst>
                              <p:par>
                                <p:cTn id="4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3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43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5" fill="hold">
                      <p:stCondLst>
                        <p:cond delay="indefinite"/>
                      </p:stCondLst>
                      <p:childTnLst>
                        <p:par>
                          <p:cTn id="436" fill="hold">
                            <p:stCondLst>
                              <p:cond delay="0"/>
                            </p:stCondLst>
                            <p:childTnLst>
                              <p:par>
                                <p:cTn id="43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3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3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1" fill="hold">
                      <p:stCondLst>
                        <p:cond delay="indefinite"/>
                      </p:stCondLst>
                      <p:childTnLst>
                        <p:par>
                          <p:cTn id="442" fill="hold">
                            <p:stCondLst>
                              <p:cond delay="0"/>
                            </p:stCondLst>
                            <p:childTnLst>
                              <p:par>
                                <p:cTn id="44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4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44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6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"/>
                  </p:tgtEl>
                </p:cond>
              </p:nextCondLst>
            </p:seq>
            <p:seq concurrent="1" nextAc="seek">
              <p:cTn id="447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8" fill="hold">
                      <p:stCondLst>
                        <p:cond delay="0"/>
                      </p:stCondLst>
                      <p:childTnLst>
                        <p:par>
                          <p:cTn id="449" fill="hold">
                            <p:stCondLst>
                              <p:cond delay="0"/>
                            </p:stCondLst>
                            <p:childTnLst>
                              <p:par>
                                <p:cTn id="45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5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45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4" fill="hold">
                      <p:stCondLst>
                        <p:cond delay="indefinite"/>
                      </p:stCondLst>
                      <p:childTnLst>
                        <p:par>
                          <p:cTn id="455" fill="hold">
                            <p:stCondLst>
                              <p:cond delay="0"/>
                            </p:stCondLst>
                            <p:childTnLst>
                              <p:par>
                                <p:cTn id="45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5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5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9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0" fill="hold">
                      <p:stCondLst>
                        <p:cond delay="indefinite"/>
                      </p:stCondLst>
                      <p:childTnLst>
                        <p:par>
                          <p:cTn id="461" fill="hold">
                            <p:stCondLst>
                              <p:cond delay="0"/>
                            </p:stCondLst>
                            <p:childTnLst>
                              <p:par>
                                <p:cTn id="46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6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46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5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  <p:seq concurrent="1" nextAc="seek">
              <p:cTn id="466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7" fill="hold">
                      <p:stCondLst>
                        <p:cond delay="0"/>
                      </p:stCondLst>
                      <p:childTnLst>
                        <p:par>
                          <p:cTn id="468" fill="hold">
                            <p:stCondLst>
                              <p:cond delay="0"/>
                            </p:stCondLst>
                            <p:childTnLst>
                              <p:par>
                                <p:cTn id="46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7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47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3" fill="hold">
                      <p:stCondLst>
                        <p:cond delay="indefinite"/>
                      </p:stCondLst>
                      <p:childTnLst>
                        <p:par>
                          <p:cTn id="474" fill="hold">
                            <p:stCondLst>
                              <p:cond delay="0"/>
                            </p:stCondLst>
                            <p:childTnLst>
                              <p:par>
                                <p:cTn id="47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7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7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9" fill="hold">
                      <p:stCondLst>
                        <p:cond delay="indefinite"/>
                      </p:stCondLst>
                      <p:childTnLst>
                        <p:par>
                          <p:cTn id="480" fill="hold">
                            <p:stCondLst>
                              <p:cond delay="0"/>
                            </p:stCondLst>
                            <p:childTnLst>
                              <p:par>
                                <p:cTn id="48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48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seq concurrent="1" nextAc="seek">
              <p:cTn id="485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6" fill="hold">
                      <p:stCondLst>
                        <p:cond delay="0"/>
                      </p:stCondLst>
                      <p:childTnLst>
                        <p:par>
                          <p:cTn id="487" fill="hold">
                            <p:stCondLst>
                              <p:cond delay="0"/>
                            </p:stCondLst>
                            <p:childTnLst>
                              <p:par>
                                <p:cTn id="48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9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49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2" fill="hold">
                      <p:stCondLst>
                        <p:cond delay="indefinite"/>
                      </p:stCondLst>
                      <p:childTnLst>
                        <p:par>
                          <p:cTn id="493" fill="hold">
                            <p:stCondLst>
                              <p:cond delay="0"/>
                            </p:stCondLst>
                            <p:childTnLst>
                              <p:par>
                                <p:cTn id="49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9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96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8" fill="hold">
                      <p:stCondLst>
                        <p:cond delay="indefinite"/>
                      </p:stCondLst>
                      <p:childTnLst>
                        <p:par>
                          <p:cTn id="499" fill="hold">
                            <p:stCondLst>
                              <p:cond delay="0"/>
                            </p:stCondLst>
                            <p:childTnLst>
                              <p:par>
                                <p:cTn id="50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0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50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504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5" fill="hold">
                      <p:stCondLst>
                        <p:cond delay="0"/>
                      </p:stCondLst>
                      <p:childTnLst>
                        <p:par>
                          <p:cTn id="506" fill="hold">
                            <p:stCondLst>
                              <p:cond delay="0"/>
                            </p:stCondLst>
                            <p:childTnLst>
                              <p:par>
                                <p:cTn id="50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0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50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1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1" fill="hold">
                      <p:stCondLst>
                        <p:cond delay="indefinite"/>
                      </p:stCondLst>
                      <p:childTnLst>
                        <p:par>
                          <p:cTn id="512" fill="hold">
                            <p:stCondLst>
                              <p:cond delay="0"/>
                            </p:stCondLst>
                            <p:childTnLst>
                              <p:par>
                                <p:cTn id="51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14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15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1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7" fill="hold">
                      <p:stCondLst>
                        <p:cond delay="indefinite"/>
                      </p:stCondLst>
                      <p:childTnLst>
                        <p:par>
                          <p:cTn id="518" fill="hold">
                            <p:stCondLst>
                              <p:cond delay="0"/>
                            </p:stCondLst>
                            <p:childTnLst>
                              <p:par>
                                <p:cTn id="5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2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52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seq concurrent="1" nextAc="seek">
              <p:cTn id="523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4" fill="hold">
                      <p:stCondLst>
                        <p:cond delay="0"/>
                      </p:stCondLst>
                      <p:childTnLst>
                        <p:par>
                          <p:cTn id="525" fill="hold">
                            <p:stCondLst>
                              <p:cond delay="0"/>
                            </p:stCondLst>
                            <p:childTnLst>
                              <p:par>
                                <p:cTn id="5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2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52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0" fill="hold">
                      <p:stCondLst>
                        <p:cond delay="indefinite"/>
                      </p:stCondLst>
                      <p:childTnLst>
                        <p:par>
                          <p:cTn id="531" fill="hold">
                            <p:stCondLst>
                              <p:cond delay="0"/>
                            </p:stCondLst>
                            <p:childTnLst>
                              <p:par>
                                <p:cTn id="53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33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3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6" fill="hold">
                      <p:stCondLst>
                        <p:cond delay="indefinite"/>
                      </p:stCondLst>
                      <p:childTnLst>
                        <p:par>
                          <p:cTn id="537" fill="hold">
                            <p:stCondLst>
                              <p:cond delay="0"/>
                            </p:stCondLst>
                            <p:childTnLst>
                              <p:par>
                                <p:cTn id="53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3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540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1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seq concurrent="1" nextAc="seek">
              <p:cTn id="542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3" fill="hold">
                      <p:stCondLst>
                        <p:cond delay="0"/>
                      </p:stCondLst>
                      <p:childTnLst>
                        <p:par>
                          <p:cTn id="544" fill="hold">
                            <p:stCondLst>
                              <p:cond delay="0"/>
                            </p:stCondLst>
                            <p:childTnLst>
                              <p:par>
                                <p:cTn id="54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4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54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9" fill="hold">
                      <p:stCondLst>
                        <p:cond delay="indefinite"/>
                      </p:stCondLst>
                      <p:childTnLst>
                        <p:par>
                          <p:cTn id="550" fill="hold">
                            <p:stCondLst>
                              <p:cond delay="0"/>
                            </p:stCondLst>
                            <p:childTnLst>
                              <p:par>
                                <p:cTn id="55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52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5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5" fill="hold">
                      <p:stCondLst>
                        <p:cond delay="indefinite"/>
                      </p:stCondLst>
                      <p:childTnLst>
                        <p:par>
                          <p:cTn id="556" fill="hold">
                            <p:stCondLst>
                              <p:cond delay="0"/>
                            </p:stCondLst>
                            <p:childTnLst>
                              <p:par>
                                <p:cTn id="55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5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559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0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seq concurrent="1" nextAc="seek">
              <p:cTn id="561" restart="whenNotActive" fill="hold" evtFilter="cancelBubble" nodeType="interactiveSeq">
                <p:stCondLst>
                  <p:cond evt="onClick" delay="0">
                    <p:tgtEl>
                      <p:spTgt spid="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2" fill="hold">
                      <p:stCondLst>
                        <p:cond delay="0"/>
                      </p:stCondLst>
                      <p:childTnLst>
                        <p:par>
                          <p:cTn id="563" fill="hold">
                            <p:stCondLst>
                              <p:cond delay="0"/>
                            </p:stCondLst>
                            <p:childTnLst>
                              <p:par>
                                <p:cTn id="56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5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566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8" fill="hold">
                      <p:stCondLst>
                        <p:cond delay="indefinite"/>
                      </p:stCondLst>
                      <p:childTnLst>
                        <p:par>
                          <p:cTn id="569" fill="hold">
                            <p:stCondLst>
                              <p:cond delay="0"/>
                            </p:stCondLst>
                            <p:childTnLst>
                              <p:par>
                                <p:cTn id="57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7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7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4" fill="hold">
                      <p:stCondLst>
                        <p:cond delay="indefinite"/>
                      </p:stCondLst>
                      <p:childTnLst>
                        <p:par>
                          <p:cTn id="575" fill="hold">
                            <p:stCondLst>
                              <p:cond delay="0"/>
                            </p:stCondLst>
                            <p:childTnLst>
                              <p:par>
                                <p:cTn id="57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7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57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8"/>
                  </p:tgtEl>
                </p:cond>
              </p:nextCondLst>
            </p:seq>
            <p:seq concurrent="1" nextAc="seek">
              <p:cTn id="580" restart="whenNotActive" fill="hold" evtFilter="cancelBubble" nodeType="interactiveSeq">
                <p:stCondLst>
                  <p:cond evt="onClick" delay="0">
                    <p:tgtEl>
                      <p:spTgt spid="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1" fill="hold">
                      <p:stCondLst>
                        <p:cond delay="0"/>
                      </p:stCondLst>
                      <p:childTnLst>
                        <p:par>
                          <p:cTn id="582" fill="hold">
                            <p:stCondLst>
                              <p:cond delay="0"/>
                            </p:stCondLst>
                            <p:childTnLst>
                              <p:par>
                                <p:cTn id="58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84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58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6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7" fill="hold">
                      <p:stCondLst>
                        <p:cond delay="indefinite"/>
                      </p:stCondLst>
                      <p:childTnLst>
                        <p:par>
                          <p:cTn id="588" fill="hold">
                            <p:stCondLst>
                              <p:cond delay="0"/>
                            </p:stCondLst>
                            <p:childTnLst>
                              <p:par>
                                <p:cTn id="58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90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9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9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3" fill="hold">
                      <p:stCondLst>
                        <p:cond delay="indefinite"/>
                      </p:stCondLst>
                      <p:childTnLst>
                        <p:par>
                          <p:cTn id="594" fill="hold">
                            <p:stCondLst>
                              <p:cond delay="0"/>
                            </p:stCondLst>
                            <p:childTnLst>
                              <p:par>
                                <p:cTn id="59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96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59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9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9"/>
                  </p:tgtEl>
                </p:cond>
              </p:nextCondLst>
            </p:seq>
            <p:seq concurrent="1" nextAc="seek">
              <p:cTn id="599" restart="whenNotActive" fill="hold" evtFilter="cancelBubble" nodeType="interactiveSeq">
                <p:stCondLst>
                  <p:cond evt="onClick" delay="0">
                    <p:tgtEl>
                      <p:spTgt spid="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0" fill="hold">
                      <p:stCondLst>
                        <p:cond delay="0"/>
                      </p:stCondLst>
                      <p:childTnLst>
                        <p:par>
                          <p:cTn id="601" fill="hold">
                            <p:stCondLst>
                              <p:cond delay="0"/>
                            </p:stCondLst>
                            <p:childTnLst>
                              <p:par>
                                <p:cTn id="60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03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604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05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6" fill="hold">
                      <p:stCondLst>
                        <p:cond delay="indefinite"/>
                      </p:stCondLst>
                      <p:childTnLst>
                        <p:par>
                          <p:cTn id="607" fill="hold">
                            <p:stCondLst>
                              <p:cond delay="0"/>
                            </p:stCondLst>
                            <p:childTnLst>
                              <p:par>
                                <p:cTn id="60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0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10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11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2" fill="hold">
                      <p:stCondLst>
                        <p:cond delay="indefinite"/>
                      </p:stCondLst>
                      <p:childTnLst>
                        <p:par>
                          <p:cTn id="613" fill="hold">
                            <p:stCondLst>
                              <p:cond delay="0"/>
                            </p:stCondLst>
                            <p:childTnLst>
                              <p:par>
                                <p:cTn id="61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15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61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1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0"/>
                  </p:tgtEl>
                </p:cond>
              </p:nextCondLst>
            </p:seq>
            <p:seq concurrent="1" nextAc="seek">
              <p:cTn id="618" restart="whenNotActive" fill="hold" evtFilter="cancelBubble" nodeType="interactiveSeq">
                <p:stCondLst>
                  <p:cond evt="onClick" delay="0">
                    <p:tgtEl>
                      <p:spTgt spid="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9" fill="hold">
                      <p:stCondLst>
                        <p:cond delay="0"/>
                      </p:stCondLst>
                      <p:childTnLst>
                        <p:par>
                          <p:cTn id="620" fill="hold">
                            <p:stCondLst>
                              <p:cond delay="0"/>
                            </p:stCondLst>
                            <p:childTnLst>
                              <p:par>
                                <p:cTn id="62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2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623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24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5" fill="hold">
                      <p:stCondLst>
                        <p:cond delay="indefinite"/>
                      </p:stCondLst>
                      <p:childTnLst>
                        <p:par>
                          <p:cTn id="626" fill="hold">
                            <p:stCondLst>
                              <p:cond delay="0"/>
                            </p:stCondLst>
                            <p:childTnLst>
                              <p:par>
                                <p:cTn id="62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28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29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3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1" fill="hold">
                      <p:stCondLst>
                        <p:cond delay="indefinite"/>
                      </p:stCondLst>
                      <p:childTnLst>
                        <p:par>
                          <p:cTn id="632" fill="hold">
                            <p:stCondLst>
                              <p:cond delay="0"/>
                            </p:stCondLst>
                            <p:childTnLst>
                              <p:par>
                                <p:cTn id="6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34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635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36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"/>
                  </p:tgtEl>
                </p:cond>
              </p:nextCondLst>
            </p:seq>
            <p:seq concurrent="1" nextAc="seek">
              <p:cTn id="637" restart="whenNotActive" fill="hold" evtFilter="cancelBubble" nodeType="interactiveSeq">
                <p:stCondLst>
                  <p:cond evt="onClick" delay="0">
                    <p:tgtEl>
                      <p:spTgt spid="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8" fill="hold">
                      <p:stCondLst>
                        <p:cond delay="0"/>
                      </p:stCondLst>
                      <p:childTnLst>
                        <p:par>
                          <p:cTn id="639" fill="hold">
                            <p:stCondLst>
                              <p:cond delay="0"/>
                            </p:stCondLst>
                            <p:childTnLst>
                              <p:par>
                                <p:cTn id="64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41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642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3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4" fill="hold">
                      <p:stCondLst>
                        <p:cond delay="indefinite"/>
                      </p:stCondLst>
                      <p:childTnLst>
                        <p:par>
                          <p:cTn id="645" fill="hold">
                            <p:stCondLst>
                              <p:cond delay="0"/>
                            </p:stCondLst>
                            <p:childTnLst>
                              <p:par>
                                <p:cTn id="64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4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48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9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0" fill="hold">
                      <p:stCondLst>
                        <p:cond delay="indefinite"/>
                      </p:stCondLst>
                      <p:childTnLst>
                        <p:par>
                          <p:cTn id="651" fill="hold">
                            <p:stCondLst>
                              <p:cond delay="0"/>
                            </p:stCondLst>
                            <p:childTnLst>
                              <p:par>
                                <p:cTn id="65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53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654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"/>
                  </p:tgtEl>
                </p:cond>
              </p:nextCondLst>
            </p:seq>
            <p:seq concurrent="1" nextAc="seek">
              <p:cTn id="656" restart="whenNotActive" fill="hold" evtFilter="cancelBubble" nodeType="interactiveSeq">
                <p:stCondLst>
                  <p:cond evt="onClick" delay="0">
                    <p:tgtEl>
                      <p:spTgt spid="8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7" fill="hold">
                      <p:stCondLst>
                        <p:cond delay="0"/>
                      </p:stCondLst>
                      <p:childTnLst>
                        <p:par>
                          <p:cTn id="658" fill="hold">
                            <p:stCondLst>
                              <p:cond delay="0"/>
                            </p:stCondLst>
                            <p:childTnLst>
                              <p:par>
                                <p:cTn id="65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6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66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3" fill="hold">
                      <p:stCondLst>
                        <p:cond delay="indefinite"/>
                      </p:stCondLst>
                      <p:childTnLst>
                        <p:par>
                          <p:cTn id="664" fill="hold">
                            <p:stCondLst>
                              <p:cond delay="0"/>
                            </p:stCondLst>
                            <p:childTnLst>
                              <p:par>
                                <p:cTn id="66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66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6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9" fill="hold">
                      <p:stCondLst>
                        <p:cond delay="indefinite"/>
                      </p:stCondLst>
                      <p:childTnLst>
                        <p:par>
                          <p:cTn id="670" fill="hold">
                            <p:stCondLst>
                              <p:cond delay="0"/>
                            </p:stCondLst>
                            <p:childTnLst>
                              <p:par>
                                <p:cTn id="67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7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673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74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3"/>
                  </p:tgtEl>
                </p:cond>
              </p:nextCondLst>
            </p:seq>
            <p:seq concurrent="1" nextAc="seek">
              <p:cTn id="675" restart="whenNotActive" fill="hold" evtFilter="cancelBubble" nodeType="interactiveSeq">
                <p:stCondLst>
                  <p:cond evt="onClick" delay="0">
                    <p:tgtEl>
                      <p:spTgt spid="8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6" fill="hold">
                      <p:stCondLst>
                        <p:cond delay="0"/>
                      </p:stCondLst>
                      <p:childTnLst>
                        <p:par>
                          <p:cTn id="677" fill="hold">
                            <p:stCondLst>
                              <p:cond delay="0"/>
                            </p:stCondLst>
                            <p:childTnLst>
                              <p:par>
                                <p:cTn id="67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7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68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1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2" fill="hold">
                      <p:stCondLst>
                        <p:cond delay="indefinite"/>
                      </p:stCondLst>
                      <p:childTnLst>
                        <p:par>
                          <p:cTn id="683" fill="hold">
                            <p:stCondLst>
                              <p:cond delay="0"/>
                            </p:stCondLst>
                            <p:childTnLst>
                              <p:par>
                                <p:cTn id="68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8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86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8" fill="hold">
                      <p:stCondLst>
                        <p:cond delay="indefinite"/>
                      </p:stCondLst>
                      <p:childTnLst>
                        <p:par>
                          <p:cTn id="689" fill="hold">
                            <p:stCondLst>
                              <p:cond delay="0"/>
                            </p:stCondLst>
                            <p:childTnLst>
                              <p:par>
                                <p:cTn id="69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91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69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9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4"/>
                  </p:tgtEl>
                </p:cond>
              </p:nextCondLst>
            </p:seq>
            <p:seq concurrent="1" nextAc="seek">
              <p:cTn id="694" restart="whenNotActive" fill="hold" evtFilter="cancelBubble" nodeType="interactiveSeq">
                <p:stCondLst>
                  <p:cond evt="onClick" delay="0">
                    <p:tgtEl>
                      <p:spTgt spid="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5" fill="hold">
                      <p:stCondLst>
                        <p:cond delay="0"/>
                      </p:stCondLst>
                      <p:childTnLst>
                        <p:par>
                          <p:cTn id="696" fill="hold">
                            <p:stCondLst>
                              <p:cond delay="0"/>
                            </p:stCondLst>
                            <p:childTnLst>
                              <p:par>
                                <p:cTn id="69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9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69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0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1" fill="hold">
                      <p:stCondLst>
                        <p:cond delay="indefinite"/>
                      </p:stCondLst>
                      <p:childTnLst>
                        <p:par>
                          <p:cTn id="702" fill="hold">
                            <p:stCondLst>
                              <p:cond delay="0"/>
                            </p:stCondLst>
                            <p:childTnLst>
                              <p:par>
                                <p:cTn id="70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04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05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0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7" fill="hold">
                      <p:stCondLst>
                        <p:cond delay="indefinite"/>
                      </p:stCondLst>
                      <p:childTnLst>
                        <p:par>
                          <p:cTn id="708" fill="hold">
                            <p:stCondLst>
                              <p:cond delay="0"/>
                            </p:stCondLst>
                            <p:childTnLst>
                              <p:par>
                                <p:cTn id="70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1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711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5"/>
                  </p:tgtEl>
                </p:cond>
              </p:nextCondLst>
            </p:seq>
            <p:seq concurrent="1" nextAc="seek">
              <p:cTn id="713" restart="whenNotActive" fill="hold" evtFilter="cancelBubble" nodeType="interactiveSeq">
                <p:stCondLst>
                  <p:cond evt="onClick" delay="0">
                    <p:tgtEl>
                      <p:spTgt spid="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4" fill="hold">
                      <p:stCondLst>
                        <p:cond delay="0"/>
                      </p:stCondLst>
                      <p:childTnLst>
                        <p:par>
                          <p:cTn id="715" fill="hold">
                            <p:stCondLst>
                              <p:cond delay="0"/>
                            </p:stCondLst>
                            <p:childTnLst>
                              <p:par>
                                <p:cTn id="71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17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71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9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0" fill="hold">
                      <p:stCondLst>
                        <p:cond delay="indefinite"/>
                      </p:stCondLst>
                      <p:childTnLst>
                        <p:par>
                          <p:cTn id="721" fill="hold">
                            <p:stCondLst>
                              <p:cond delay="0"/>
                            </p:stCondLst>
                            <p:childTnLst>
                              <p:par>
                                <p:cTn id="72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2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2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5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6" fill="hold">
                      <p:stCondLst>
                        <p:cond delay="indefinite"/>
                      </p:stCondLst>
                      <p:childTnLst>
                        <p:par>
                          <p:cTn id="727" fill="hold">
                            <p:stCondLst>
                              <p:cond delay="0"/>
                            </p:stCondLst>
                            <p:childTnLst>
                              <p:par>
                                <p:cTn id="72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29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730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31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6"/>
                  </p:tgtEl>
                </p:cond>
              </p:nextCondLst>
            </p:seq>
            <p:seq concurrent="1" nextAc="seek">
              <p:cTn id="732" restart="whenNotActive" fill="hold" evtFilter="cancelBubble" nodeType="interactiveSeq">
                <p:stCondLst>
                  <p:cond evt="onClick" delay="0">
                    <p:tgtEl>
                      <p:spTgt spid="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3" fill="hold">
                      <p:stCondLst>
                        <p:cond delay="0"/>
                      </p:stCondLst>
                      <p:childTnLst>
                        <p:par>
                          <p:cTn id="734" fill="hold">
                            <p:stCondLst>
                              <p:cond delay="0"/>
                            </p:stCondLst>
                            <p:childTnLst>
                              <p:par>
                                <p:cTn id="73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36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73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3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9" fill="hold">
                      <p:stCondLst>
                        <p:cond delay="indefinite"/>
                      </p:stCondLst>
                      <p:childTnLst>
                        <p:par>
                          <p:cTn id="740" fill="hold">
                            <p:stCondLst>
                              <p:cond delay="0"/>
                            </p:stCondLst>
                            <p:childTnLst>
                              <p:par>
                                <p:cTn id="74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42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43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4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5" fill="hold">
                      <p:stCondLst>
                        <p:cond delay="indefinite"/>
                      </p:stCondLst>
                      <p:childTnLst>
                        <p:par>
                          <p:cTn id="746" fill="hold">
                            <p:stCondLst>
                              <p:cond delay="0"/>
                            </p:stCondLst>
                            <p:childTnLst>
                              <p:par>
                                <p:cTn id="7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4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749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0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7"/>
                  </p:tgtEl>
                </p:cond>
              </p:nextCondLst>
            </p:seq>
            <p:seq concurrent="1" nextAc="seek">
              <p:cTn id="751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2" fill="hold">
                      <p:stCondLst>
                        <p:cond delay="0"/>
                      </p:stCondLst>
                      <p:childTnLst>
                        <p:par>
                          <p:cTn id="753" fill="hold">
                            <p:stCondLst>
                              <p:cond delay="0"/>
                            </p:stCondLst>
                            <p:childTnLst>
                              <p:par>
                                <p:cTn id="75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5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75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8" fill="hold">
                      <p:stCondLst>
                        <p:cond delay="indefinite"/>
                      </p:stCondLst>
                      <p:childTnLst>
                        <p:par>
                          <p:cTn id="759" fill="hold">
                            <p:stCondLst>
                              <p:cond delay="0"/>
                            </p:stCondLst>
                            <p:childTnLst>
                              <p:par>
                                <p:cTn id="76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6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6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4" fill="hold">
                      <p:stCondLst>
                        <p:cond delay="indefinite"/>
                      </p:stCondLst>
                      <p:childTnLst>
                        <p:par>
                          <p:cTn id="765" fill="hold">
                            <p:stCondLst>
                              <p:cond delay="0"/>
                            </p:stCondLst>
                            <p:childTnLst>
                              <p:par>
                                <p:cTn id="76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6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76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770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1" fill="hold">
                      <p:stCondLst>
                        <p:cond delay="0"/>
                      </p:stCondLst>
                      <p:childTnLst>
                        <p:par>
                          <p:cTn id="772" fill="hold">
                            <p:stCondLst>
                              <p:cond delay="0"/>
                            </p:stCondLst>
                            <p:childTnLst>
                              <p:par>
                                <p:cTn id="77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7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77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7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7" fill="hold">
                      <p:stCondLst>
                        <p:cond delay="indefinite"/>
                      </p:stCondLst>
                      <p:childTnLst>
                        <p:par>
                          <p:cTn id="778" fill="hold">
                            <p:stCondLst>
                              <p:cond delay="0"/>
                            </p:stCondLst>
                            <p:childTnLst>
                              <p:par>
                                <p:cTn id="77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8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8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3" fill="hold">
                      <p:stCondLst>
                        <p:cond delay="indefinite"/>
                      </p:stCondLst>
                      <p:childTnLst>
                        <p:par>
                          <p:cTn id="784" fill="hold">
                            <p:stCondLst>
                              <p:cond delay="0"/>
                            </p:stCondLst>
                            <p:childTnLst>
                              <p:par>
                                <p:cTn id="78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8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78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789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0" fill="hold">
                      <p:stCondLst>
                        <p:cond delay="0"/>
                      </p:stCondLst>
                      <p:childTnLst>
                        <p:par>
                          <p:cTn id="791" fill="hold">
                            <p:stCondLst>
                              <p:cond delay="0"/>
                            </p:stCondLst>
                            <p:childTnLst>
                              <p:par>
                                <p:cTn id="79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9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79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6" fill="hold">
                      <p:stCondLst>
                        <p:cond delay="indefinite"/>
                      </p:stCondLst>
                      <p:childTnLst>
                        <p:par>
                          <p:cTn id="797" fill="hold">
                            <p:stCondLst>
                              <p:cond delay="0"/>
                            </p:stCondLst>
                            <p:childTnLst>
                              <p:par>
                                <p:cTn id="79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9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0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0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2" fill="hold">
                      <p:stCondLst>
                        <p:cond delay="indefinite"/>
                      </p:stCondLst>
                      <p:childTnLst>
                        <p:par>
                          <p:cTn id="803" fill="hold">
                            <p:stCondLst>
                              <p:cond delay="0"/>
                            </p:stCondLst>
                            <p:childTnLst>
                              <p:par>
                                <p:cTn id="80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0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80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0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808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9" fill="hold">
                      <p:stCondLst>
                        <p:cond delay="0"/>
                      </p:stCondLst>
                      <p:childTnLst>
                        <p:par>
                          <p:cTn id="810" fill="hold">
                            <p:stCondLst>
                              <p:cond delay="0"/>
                            </p:stCondLst>
                            <p:childTnLst>
                              <p:par>
                                <p:cTn id="8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1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81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1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5" fill="hold">
                      <p:stCondLst>
                        <p:cond delay="indefinite"/>
                      </p:stCondLst>
                      <p:childTnLst>
                        <p:par>
                          <p:cTn id="816" fill="hold">
                            <p:stCondLst>
                              <p:cond delay="0"/>
                            </p:stCondLst>
                            <p:childTnLst>
                              <p:par>
                                <p:cTn id="8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1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1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2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1" fill="hold">
                      <p:stCondLst>
                        <p:cond delay="indefinite"/>
                      </p:stCondLst>
                      <p:childTnLst>
                        <p:par>
                          <p:cTn id="822" fill="hold">
                            <p:stCondLst>
                              <p:cond delay="0"/>
                            </p:stCondLst>
                            <p:childTnLst>
                              <p:par>
                                <p:cTn id="82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2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82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827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8" fill="hold">
                      <p:stCondLst>
                        <p:cond delay="0"/>
                      </p:stCondLst>
                      <p:childTnLst>
                        <p:par>
                          <p:cTn id="829" fill="hold">
                            <p:stCondLst>
                              <p:cond delay="0"/>
                            </p:stCondLst>
                            <p:childTnLst>
                              <p:par>
                                <p:cTn id="83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3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83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3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4" fill="hold">
                      <p:stCondLst>
                        <p:cond delay="indefinite"/>
                      </p:stCondLst>
                      <p:childTnLst>
                        <p:par>
                          <p:cTn id="835" fill="hold">
                            <p:stCondLst>
                              <p:cond delay="0"/>
                            </p:stCondLst>
                            <p:childTnLst>
                              <p:par>
                                <p:cTn id="83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3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3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3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0" fill="hold">
                      <p:stCondLst>
                        <p:cond delay="indefinite"/>
                      </p:stCondLst>
                      <p:childTnLst>
                        <p:par>
                          <p:cTn id="841" fill="hold">
                            <p:stCondLst>
                              <p:cond delay="0"/>
                            </p:stCondLst>
                            <p:childTnLst>
                              <p:par>
                                <p:cTn id="84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4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84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4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846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7" fill="hold">
                      <p:stCondLst>
                        <p:cond delay="0"/>
                      </p:stCondLst>
                      <p:childTnLst>
                        <p:par>
                          <p:cTn id="848" fill="hold">
                            <p:stCondLst>
                              <p:cond delay="0"/>
                            </p:stCondLst>
                            <p:childTnLst>
                              <p:par>
                                <p:cTn id="84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5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85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3" fill="hold">
                      <p:stCondLst>
                        <p:cond delay="indefinite"/>
                      </p:stCondLst>
                      <p:childTnLst>
                        <p:par>
                          <p:cTn id="854" fill="hold">
                            <p:stCondLst>
                              <p:cond delay="0"/>
                            </p:stCondLst>
                            <p:childTnLst>
                              <p:par>
                                <p:cTn id="8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5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5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9" fill="hold">
                      <p:stCondLst>
                        <p:cond delay="indefinite"/>
                      </p:stCondLst>
                      <p:childTnLst>
                        <p:par>
                          <p:cTn id="860" fill="hold">
                            <p:stCondLst>
                              <p:cond delay="0"/>
                            </p:stCondLst>
                            <p:childTnLst>
                              <p:par>
                                <p:cTn id="86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6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86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6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865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6" fill="hold">
                      <p:stCondLst>
                        <p:cond delay="0"/>
                      </p:stCondLst>
                      <p:childTnLst>
                        <p:par>
                          <p:cTn id="867" fill="hold">
                            <p:stCondLst>
                              <p:cond delay="0"/>
                            </p:stCondLst>
                            <p:childTnLst>
                              <p:par>
                                <p:cTn id="86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6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87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7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2" fill="hold">
                      <p:stCondLst>
                        <p:cond delay="indefinite"/>
                      </p:stCondLst>
                      <p:childTnLst>
                        <p:par>
                          <p:cTn id="873" fill="hold">
                            <p:stCondLst>
                              <p:cond delay="0"/>
                            </p:stCondLst>
                            <p:childTnLst>
                              <p:par>
                                <p:cTn id="87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7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7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7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8" fill="hold">
                      <p:stCondLst>
                        <p:cond delay="indefinite"/>
                      </p:stCondLst>
                      <p:childTnLst>
                        <p:par>
                          <p:cTn id="879" fill="hold">
                            <p:stCondLst>
                              <p:cond delay="0"/>
                            </p:stCondLst>
                            <p:childTnLst>
                              <p:par>
                                <p:cTn id="88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8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88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884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5" fill="hold">
                      <p:stCondLst>
                        <p:cond delay="0"/>
                      </p:stCondLst>
                      <p:childTnLst>
                        <p:par>
                          <p:cTn id="886" fill="hold">
                            <p:stCondLst>
                              <p:cond delay="0"/>
                            </p:stCondLst>
                            <p:childTnLst>
                              <p:par>
                                <p:cTn id="88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8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88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9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1" fill="hold">
                      <p:stCondLst>
                        <p:cond delay="indefinite"/>
                      </p:stCondLst>
                      <p:childTnLst>
                        <p:par>
                          <p:cTn id="892" fill="hold">
                            <p:stCondLst>
                              <p:cond delay="0"/>
                            </p:stCondLst>
                            <p:childTnLst>
                              <p:par>
                                <p:cTn id="89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9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9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9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7" fill="hold">
                      <p:stCondLst>
                        <p:cond delay="indefinite"/>
                      </p:stCondLst>
                      <p:childTnLst>
                        <p:par>
                          <p:cTn id="898" fill="hold">
                            <p:stCondLst>
                              <p:cond delay="0"/>
                            </p:stCondLst>
                            <p:childTnLst>
                              <p:par>
                                <p:cTn id="89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0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90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0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80000"/>
                <a:satMod val="300000"/>
              </a:schemeClr>
            </a:gs>
            <a:gs pos="100000">
              <a:schemeClr val="bg1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  <a:endParaRPr lang="cs-CZ" sz="4000" b="1" dirty="0">
              <a:solidFill>
                <a:srgbClr val="92D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827584" y="1556792"/>
            <a:ext cx="66967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     1                Podrážděn- 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ps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-   štěkal- .</a:t>
            </a:r>
            <a:endParaRPr lang="cs-CZ" sz="28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259632" y="1484784"/>
            <a:ext cx="61926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2    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Dobř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-    lidé  m-  pomohl-  .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1475656" y="1412776"/>
            <a:ext cx="5976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3           Um- t-    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okn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-    se  leskl -  .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475656" y="1412776"/>
            <a:ext cx="6120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 4     Vzrostl-   dub -   se   rozkošatil- .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899592" y="1412776"/>
            <a:ext cx="65527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5    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Starostl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- v -      maminky  čekal-   na děti  před  školou.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403648" y="1412776"/>
            <a:ext cx="59766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6    Zdivočel -  holub-   zaplnil-  celé náměstí.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403648" y="1412776"/>
            <a:ext cx="64807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 7    Včel-   bodnutí je nepříjemné, proto se dívky k úlům raději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nepřibl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-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žoval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-  .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403648" y="1412776"/>
            <a:ext cx="5976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8  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Žízniv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-  chlapci  pil- 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šípkov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-   čaj.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403648" y="1412776"/>
            <a:ext cx="59766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 9       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Mal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-  lucerničky  osvětloval-  zahradu.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403648" y="1412776"/>
            <a:ext cx="59766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10  Znám-   fotbal- sté  v- hrál-  další dva zápas-  . 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403648" y="1412776"/>
            <a:ext cx="59766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 11     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Počítačov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-  odborníci 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našl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-  chybu v programu.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403648" y="1412776"/>
            <a:ext cx="59766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ctr">
              <a:buAutoNum type="arabicPlain" startAt="12"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    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Kl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- kat-  cestičky se   -b- hal-   </a:t>
            </a:r>
          </a:p>
          <a:p>
            <a:pPr marL="514350" indent="-514350" algn="ctr"/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bl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-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zko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 lesa.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403648" y="1412776"/>
            <a:ext cx="61926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13  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Horsk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-  vrchol-  byl-  zasněžen- .  .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403648" y="1412776"/>
            <a:ext cx="59766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14         Nadšen-   diváci  odměnil-  herce za jejich  v-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kon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bouřl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- v- m  potleskem.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403648" y="1412776"/>
            <a:ext cx="59766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15       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Piln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-    studentky  ovládal-    tři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ciz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- 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jaz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-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ky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.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403648" y="1412776"/>
            <a:ext cx="63367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16  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Ovocn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-   strom-   lemoval-  cestu, která  vedla k 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bl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-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zkému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 ml- nu. 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403648" y="1412776"/>
            <a:ext cx="59766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ctr">
              <a:buAutoNum type="arabicPlain" startAt="17"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   Na 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břez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- ch  řeky  rostl-  bříz-   a  vrb- . 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403648" y="1412776"/>
            <a:ext cx="59766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18    Tácky s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tvarohov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- mi  řez-   ležel-  na  stolku.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403648" y="1412776"/>
            <a:ext cx="59766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19          B- l-     čáp-   se  vrátil-   z 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tepl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- ch   krajin.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259632" y="1340768"/>
            <a:ext cx="669674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20       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Brz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-   se  na  kom- nech  ob-  vil- 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velk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-   čap-   hnízda.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403648" y="1412776"/>
            <a:ext cx="59766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21        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Dešťov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-   mraky  v- padal-    hroz-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vě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.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403648" y="1412776"/>
            <a:ext cx="59766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22      Sov- ho  houkání  se  děti  nebál-  .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403648" y="1412776"/>
            <a:ext cx="59766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23     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Spravedliv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-   soudci  v- nesl- 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ro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- sudek.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403648" y="1412776"/>
            <a:ext cx="59766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24       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Dědečkov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-    v- cvičen-  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ps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-   v  soutěži 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zv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-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tězil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- .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403648" y="1412776"/>
            <a:ext cx="59766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25     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Pavlov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-   kamarádi  m-  pomohl- .        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403648" y="1412776"/>
            <a:ext cx="59766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26        Tetin-   koťata  se  v- hříval-   na  sluníčku.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043608" y="1268760"/>
            <a:ext cx="64087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27           Všechna  sestřin-  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tajemstv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-   b- l-    v- zrazen- .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115616" y="1700808"/>
            <a:ext cx="65527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28     Na  v- let  jsme  se  v- dal-   s 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tatínkov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- mi  přátel- .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827584" y="1628800"/>
            <a:ext cx="7200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29           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Obl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- b- l-    jsme  si 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Čapkov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-  pohádky.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827584" y="1556792"/>
            <a:ext cx="71287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30      Ob- 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dnal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-   jsme  si  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hověz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-    v- var  s 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játrov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- mi 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knedl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-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čky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.  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827584" y="1700808"/>
            <a:ext cx="7200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31        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Obtížn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-    úlohy  jsme  snadno  </a:t>
            </a:r>
          </a:p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v- řešil- .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331640" y="1772816"/>
            <a:ext cx="61206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32              Před  v-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chřicí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 jsme  se  ukryl-    v 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bl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-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zkém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 ml- ně.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39552" y="1700808"/>
            <a:ext cx="78488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33           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Úzk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-   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kl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- kat-   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ste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-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ky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 nás  vedl-  cel- m   údol- m.   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331640" y="1628800"/>
            <a:ext cx="60486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34           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Žízniv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-   velbloudi  dorazil-   k   oáze.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827584" y="1916832"/>
            <a:ext cx="7200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35             Děti  zhlédl- 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zajímav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-  film  o  velryb- ch  mláďatech.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827584" y="1844824"/>
            <a:ext cx="7200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36         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Mal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-   medvídci   -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koušel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-    v- lézt  na  v- sok-     strom- .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1403648" y="2420888"/>
            <a:ext cx="626469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dirty="0" smtClean="0">
                <a:latin typeface="Arial" pitchFamily="34" charset="0"/>
                <a:cs typeface="Arial" pitchFamily="34" charset="0"/>
              </a:rPr>
              <a:t>Podrážděn</a:t>
            </a:r>
            <a:r>
              <a:rPr lang="cs-CZ" sz="5400" b="1" dirty="0" smtClean="0">
                <a:latin typeface="Arial" pitchFamily="34" charset="0"/>
                <a:cs typeface="Arial" pitchFamily="34" charset="0"/>
              </a:rPr>
              <a:t>í</a:t>
            </a:r>
            <a:r>
              <a:rPr lang="cs-CZ" sz="5400" dirty="0" smtClean="0">
                <a:latin typeface="Arial" pitchFamily="34" charset="0"/>
                <a:cs typeface="Arial" pitchFamily="34" charset="0"/>
              </a:rPr>
              <a:t>  ps</a:t>
            </a:r>
            <a:r>
              <a:rPr lang="cs-CZ" sz="5400" b="1" dirty="0" smtClean="0">
                <a:latin typeface="Arial" pitchFamily="34" charset="0"/>
                <a:cs typeface="Arial" pitchFamily="34" charset="0"/>
              </a:rPr>
              <a:t>i</a:t>
            </a:r>
            <a:r>
              <a:rPr lang="cs-CZ" sz="5400" dirty="0" smtClean="0">
                <a:latin typeface="Arial" pitchFamily="34" charset="0"/>
                <a:cs typeface="Arial" pitchFamily="34" charset="0"/>
              </a:rPr>
              <a:t>  štěkal</a:t>
            </a:r>
            <a:r>
              <a:rPr lang="cs-CZ" sz="5400" b="1" dirty="0" smtClean="0">
                <a:latin typeface="Arial" pitchFamily="34" charset="0"/>
                <a:cs typeface="Arial" pitchFamily="34" charset="0"/>
              </a:rPr>
              <a:t>i</a:t>
            </a:r>
            <a:r>
              <a:rPr lang="cs-CZ" sz="5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.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403648" y="908720"/>
            <a:ext cx="61926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1                Podrážděn- 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ps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-   štěkal- .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619672" y="1052736"/>
            <a:ext cx="51587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     </a:t>
            </a:r>
            <a:r>
              <a:rPr lang="cs-CZ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Dobř</a:t>
            </a:r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-    lidé  m-  pomohl-  .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83568" y="2564904"/>
            <a:ext cx="803296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5400" dirty="0" smtClean="0">
                <a:latin typeface="Arial" pitchFamily="34" charset="0"/>
                <a:cs typeface="Arial" pitchFamily="34" charset="0"/>
              </a:rPr>
              <a:t>Dobří    lidé  mi  pomohli .</a:t>
            </a:r>
            <a:endParaRPr lang="cs-CZ" sz="5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467544" y="2780928"/>
            <a:ext cx="837921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5400" dirty="0" smtClean="0">
                <a:latin typeface="Arial" pitchFamily="34" charset="0"/>
                <a:cs typeface="Arial" pitchFamily="34" charset="0"/>
              </a:rPr>
              <a:t>Um</a:t>
            </a:r>
            <a:r>
              <a:rPr lang="cs-CZ" sz="5400" b="1" dirty="0" smtClean="0">
                <a:latin typeface="Arial" pitchFamily="34" charset="0"/>
                <a:cs typeface="Arial" pitchFamily="34" charset="0"/>
              </a:rPr>
              <a:t>ytá</a:t>
            </a:r>
            <a:r>
              <a:rPr lang="cs-CZ" sz="5400" dirty="0" smtClean="0">
                <a:latin typeface="Arial" pitchFamily="34" charset="0"/>
                <a:cs typeface="Arial" pitchFamily="34" charset="0"/>
              </a:rPr>
              <a:t>     okn</a:t>
            </a:r>
            <a:r>
              <a:rPr lang="cs-CZ" sz="5400" b="1" dirty="0" smtClean="0">
                <a:latin typeface="Arial" pitchFamily="34" charset="0"/>
                <a:cs typeface="Arial" pitchFamily="34" charset="0"/>
              </a:rPr>
              <a:t>a </a:t>
            </a:r>
            <a:r>
              <a:rPr lang="cs-CZ" sz="5400" dirty="0" smtClean="0">
                <a:latin typeface="Arial" pitchFamily="34" charset="0"/>
                <a:cs typeface="Arial" pitchFamily="34" charset="0"/>
              </a:rPr>
              <a:t>  se  leskl</a:t>
            </a:r>
            <a:r>
              <a:rPr lang="cs-CZ" sz="5400" b="1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cs-CZ" sz="5400" dirty="0" smtClean="0">
                <a:latin typeface="Arial" pitchFamily="34" charset="0"/>
                <a:cs typeface="Arial" pitchFamily="34" charset="0"/>
              </a:rPr>
              <a:t>.</a:t>
            </a:r>
            <a:endParaRPr lang="cs-CZ" sz="5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1475656" y="908720"/>
            <a:ext cx="588815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           Um- t-     </a:t>
            </a:r>
            <a:r>
              <a:rPr lang="cs-CZ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okn</a:t>
            </a:r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-    se  leskl -  .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827583" y="2492896"/>
            <a:ext cx="741682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5400" dirty="0" smtClean="0">
                <a:latin typeface="Arial" pitchFamily="34" charset="0"/>
                <a:cs typeface="Arial" pitchFamily="34" charset="0"/>
              </a:rPr>
              <a:t>Vzrostlé  duby se   rozkošatily .</a:t>
            </a:r>
            <a:endParaRPr lang="de-DE" sz="5400" dirty="0"/>
          </a:p>
        </p:txBody>
      </p:sp>
      <p:sp>
        <p:nvSpPr>
          <p:cNvPr id="9" name="Obdélník 8"/>
          <p:cNvSpPr/>
          <p:nvPr/>
        </p:nvSpPr>
        <p:spPr>
          <a:xfrm>
            <a:off x="1331640" y="836712"/>
            <a:ext cx="603402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     Vzrostl-   dub -   se   rozkošatil- .</a:t>
            </a:r>
            <a:endParaRPr lang="de-DE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475656" y="908720"/>
            <a:ext cx="5976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11560" y="1916832"/>
            <a:ext cx="8064896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5400" dirty="0" smtClean="0">
                <a:latin typeface="Arial" pitchFamily="34" charset="0"/>
                <a:cs typeface="Arial" pitchFamily="34" charset="0"/>
              </a:rPr>
              <a:t>Starostlivé  maminky  čekaly  na děti  před  školou.</a:t>
            </a:r>
            <a:endParaRPr lang="cs-CZ" sz="5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1835696" y="90872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5    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Starostl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- v -      maminky  čekal-   na děti  před  školou.</a:t>
            </a:r>
            <a:endParaRPr lang="cs-CZ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619672" y="69269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6    Zdivočel -  holub-   zaplnil-  celé náměstí.</a:t>
            </a:r>
            <a:endParaRPr lang="cs-CZ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827584" y="2204864"/>
            <a:ext cx="72008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5400" dirty="0" smtClean="0">
                <a:latin typeface="Arial" pitchFamily="34" charset="0"/>
                <a:cs typeface="Arial" pitchFamily="34" charset="0"/>
              </a:rPr>
              <a:t>Zdivočelí  holubi   zaplnili  celé náměstí.</a:t>
            </a:r>
            <a:endParaRPr lang="cs-CZ" sz="5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2195736" y="2564904"/>
            <a:ext cx="4536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cs-CZ" sz="2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899592" y="2276872"/>
            <a:ext cx="748883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cs-CZ" sz="4000" b="1" dirty="0" smtClean="0">
                <a:latin typeface="Arial" pitchFamily="34" charset="0"/>
                <a:cs typeface="Arial" pitchFamily="34" charset="0"/>
              </a:rPr>
              <a:t>Včelí   bodnutí je nepříjemné, proto se dívky k úlům raději nepřibližovaly.</a:t>
            </a:r>
            <a:endParaRPr lang="cs-CZ" sz="40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763688" y="62068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 7    Včel-   bodnutí je nepříjemné, proto se dívky k úlům raději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nepřibl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-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žoval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-  .</a:t>
            </a:r>
            <a:endParaRPr lang="cs-CZ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339752" y="1124744"/>
            <a:ext cx="39036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8  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Žízniv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-  chlapci  pil- 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šípkov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-   čaj.</a:t>
            </a:r>
            <a:endParaRPr lang="cs-CZ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611560" y="2492896"/>
            <a:ext cx="774035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5400" dirty="0" smtClean="0">
                <a:latin typeface="Arial" pitchFamily="34" charset="0"/>
                <a:cs typeface="Arial" pitchFamily="34" charset="0"/>
              </a:rPr>
              <a:t>Žízniví chlapci pili šípkový čaj.</a:t>
            </a:r>
            <a:endParaRPr lang="cs-CZ" sz="5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47664" y="465313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755576" y="2852936"/>
            <a:ext cx="756084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dirty="0" smtClean="0">
                <a:latin typeface="Arial" pitchFamily="34" charset="0"/>
                <a:cs typeface="Arial" pitchFamily="34" charset="0"/>
              </a:rPr>
              <a:t>Malé  lucerničky  osvětlovaly zahradu.</a:t>
            </a:r>
            <a:endParaRPr lang="de-DE" sz="5400" dirty="0"/>
          </a:p>
        </p:txBody>
      </p:sp>
      <p:sp>
        <p:nvSpPr>
          <p:cNvPr id="9" name="Obdélník 8"/>
          <p:cNvSpPr/>
          <p:nvPr/>
        </p:nvSpPr>
        <p:spPr>
          <a:xfrm>
            <a:off x="1259632" y="1484784"/>
            <a:ext cx="691276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9        </a:t>
            </a:r>
            <a:r>
              <a:rPr lang="cs-CZ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Mal</a:t>
            </a:r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-  lucerničky  osvětloval-zahradu.</a:t>
            </a:r>
            <a:endParaRPr lang="de-DE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195736" y="1340768"/>
            <a:ext cx="525658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10  Znám-   fotbal- sté  v- hrál-  další dva zápas-  . 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51520" y="2564904"/>
            <a:ext cx="820891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5400" dirty="0" smtClean="0">
                <a:latin typeface="Arial" pitchFamily="34" charset="0"/>
                <a:cs typeface="Arial" pitchFamily="34" charset="0"/>
              </a:rPr>
              <a:t>Známí fotbalisté  vyhráli  další dva zápasy. </a:t>
            </a:r>
            <a:endParaRPr lang="cs-CZ" sz="5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195736" y="1052736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11      </a:t>
            </a:r>
            <a:r>
              <a:rPr lang="cs-CZ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Počítačov</a:t>
            </a:r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-  odborníci  </a:t>
            </a:r>
            <a:r>
              <a:rPr lang="cs-CZ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našl</a:t>
            </a:r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-  chybu v programu.</a:t>
            </a:r>
            <a:endParaRPr lang="de-DE" dirty="0"/>
          </a:p>
        </p:txBody>
      </p:sp>
      <p:sp>
        <p:nvSpPr>
          <p:cNvPr id="9" name="Obdélník 8"/>
          <p:cNvSpPr/>
          <p:nvPr/>
        </p:nvSpPr>
        <p:spPr>
          <a:xfrm>
            <a:off x="755576" y="2636912"/>
            <a:ext cx="784887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dirty="0" smtClean="0">
                <a:latin typeface="Arial" pitchFamily="34" charset="0"/>
                <a:cs typeface="Arial" pitchFamily="34" charset="0"/>
              </a:rPr>
              <a:t>Počítačoví odborníci  našli chybu v programu.</a:t>
            </a:r>
            <a:endParaRPr lang="de-DE" sz="5400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475656" y="465313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23528" y="2060848"/>
            <a:ext cx="835292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 algn="ctr"/>
            <a:r>
              <a:rPr lang="cs-CZ" sz="5400" dirty="0" smtClean="0">
                <a:latin typeface="Arial" pitchFamily="34" charset="0"/>
                <a:cs typeface="Arial" pitchFamily="34" charset="0"/>
              </a:rPr>
              <a:t> Klikaté cestičky se   sbíhaly   </a:t>
            </a:r>
          </a:p>
          <a:p>
            <a:pPr marL="514350" indent="-514350" algn="ctr"/>
            <a:r>
              <a:rPr lang="cs-CZ" sz="5400" dirty="0" smtClean="0">
                <a:latin typeface="Arial" pitchFamily="34" charset="0"/>
                <a:cs typeface="Arial" pitchFamily="34" charset="0"/>
              </a:rPr>
              <a:t>blízko  lesa.</a:t>
            </a:r>
            <a:endParaRPr lang="de-DE" sz="5400" dirty="0"/>
          </a:p>
        </p:txBody>
      </p:sp>
      <p:sp>
        <p:nvSpPr>
          <p:cNvPr id="9" name="Obdélník 8"/>
          <p:cNvSpPr/>
          <p:nvPr/>
        </p:nvSpPr>
        <p:spPr>
          <a:xfrm>
            <a:off x="1475656" y="692696"/>
            <a:ext cx="597666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lvl="0" indent="-514350" algn="ctr">
              <a:buFontTx/>
              <a:buAutoNum type="arabicPlain" startAt="12"/>
            </a:pPr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Kl</a:t>
            </a:r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- kat-  cestičky se   -b- hal-   </a:t>
            </a:r>
          </a:p>
          <a:p>
            <a:pPr marL="514350" lvl="0" indent="-514350" algn="ctr"/>
            <a:r>
              <a:rPr lang="cs-CZ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bl</a:t>
            </a:r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-</a:t>
            </a:r>
            <a:r>
              <a:rPr lang="cs-CZ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zko</a:t>
            </a:r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lesa.</a:t>
            </a:r>
            <a:endParaRPr lang="de-DE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259632" y="404664"/>
            <a:ext cx="62584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13   </a:t>
            </a:r>
            <a:r>
              <a:rPr lang="cs-CZ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Horsk</a:t>
            </a:r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-  vrchol-  byl-  zasněžen- . </a:t>
            </a:r>
            <a:endParaRPr lang="de-DE" dirty="0"/>
          </a:p>
        </p:txBody>
      </p:sp>
      <p:sp>
        <p:nvSpPr>
          <p:cNvPr id="8" name="Obdélník 7"/>
          <p:cNvSpPr/>
          <p:nvPr/>
        </p:nvSpPr>
        <p:spPr>
          <a:xfrm>
            <a:off x="1115616" y="2420888"/>
            <a:ext cx="66967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dirty="0" smtClean="0">
                <a:latin typeface="Arial" pitchFamily="34" charset="0"/>
                <a:cs typeface="Arial" pitchFamily="34" charset="0"/>
              </a:rPr>
              <a:t>Horské vrcholy  byly  zasněžené . </a:t>
            </a:r>
            <a:endParaRPr lang="de-DE" sz="5400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755576" y="404664"/>
            <a:ext cx="727280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14         Nadšen-   diváci  odměnil-  herce za jejich  v- </a:t>
            </a:r>
            <a:r>
              <a:rPr lang="cs-CZ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kon</a:t>
            </a:r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cs-CZ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bouřl</a:t>
            </a:r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- v- m  potleskem.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51520" y="1988840"/>
            <a:ext cx="838842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5400" dirty="0" smtClean="0">
                <a:latin typeface="Arial" pitchFamily="34" charset="0"/>
                <a:cs typeface="Arial" pitchFamily="34" charset="0"/>
              </a:rPr>
              <a:t>Nadšení  diváci odměnili  herce za jejich  výkon  bouřlivým  potleskem.</a:t>
            </a:r>
            <a:endParaRPr lang="cs-CZ" sz="5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475656" y="332656"/>
            <a:ext cx="561662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15        </a:t>
            </a:r>
            <a:r>
              <a:rPr lang="cs-CZ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Piln</a:t>
            </a:r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-   studentky  ovládal-    tři </a:t>
            </a:r>
            <a:r>
              <a:rPr lang="cs-CZ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ciz</a:t>
            </a:r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-   </a:t>
            </a:r>
            <a:r>
              <a:rPr lang="cs-CZ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jaz</a:t>
            </a:r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cs-CZ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ky</a:t>
            </a:r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611560" y="2564904"/>
            <a:ext cx="784887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5400" dirty="0" smtClean="0">
                <a:latin typeface="Arial" pitchFamily="34" charset="0"/>
                <a:cs typeface="Arial" pitchFamily="34" charset="0"/>
              </a:rPr>
              <a:t>Pilné  studentky  ovládaly tři cizí  jazyky.</a:t>
            </a:r>
            <a:endParaRPr lang="cs-CZ" sz="5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827584" y="2132856"/>
            <a:ext cx="756084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4800" dirty="0" smtClean="0">
                <a:latin typeface="Arial" pitchFamily="34" charset="0"/>
                <a:cs typeface="Arial" pitchFamily="34" charset="0"/>
              </a:rPr>
              <a:t>Ovocné stromy lemovaly  cestu, která  vedla k  blízkému  mlýnu. </a:t>
            </a:r>
            <a:endParaRPr lang="cs-CZ" sz="4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1331640" y="476672"/>
            <a:ext cx="648072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16   </a:t>
            </a:r>
            <a:r>
              <a:rPr lang="cs-CZ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Ovocn</a:t>
            </a:r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-   strom-   lemoval-   cestu, která  vedla k  </a:t>
            </a:r>
            <a:r>
              <a:rPr lang="cs-CZ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bl</a:t>
            </a:r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cs-CZ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zkému</a:t>
            </a:r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ml- nu. 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259632" y="1484784"/>
            <a:ext cx="7200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17  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267744" y="1484784"/>
            <a:ext cx="66543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Na  </a:t>
            </a:r>
            <a:r>
              <a:rPr lang="cs-CZ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břez</a:t>
            </a:r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- ch  řeky  rostl-  bříz-   a  vrb- . </a:t>
            </a:r>
            <a:endParaRPr lang="de-DE" dirty="0"/>
          </a:p>
        </p:txBody>
      </p:sp>
      <p:sp>
        <p:nvSpPr>
          <p:cNvPr id="9" name="Obdélník 8"/>
          <p:cNvSpPr/>
          <p:nvPr/>
        </p:nvSpPr>
        <p:spPr>
          <a:xfrm>
            <a:off x="755577" y="2636912"/>
            <a:ext cx="734481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dirty="0" smtClean="0">
                <a:latin typeface="Arial" pitchFamily="34" charset="0"/>
                <a:cs typeface="Arial" pitchFamily="34" charset="0"/>
              </a:rPr>
              <a:t> Na  březích řeky rostly    břízy a vrby . </a:t>
            </a:r>
            <a:endParaRPr lang="de-DE" sz="5400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123728" y="1124744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18    Tácky s </a:t>
            </a:r>
            <a:r>
              <a:rPr lang="cs-CZ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tvarohov</a:t>
            </a:r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- mi  řez-    ležel-   na  stolku.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1043608" y="2636912"/>
            <a:ext cx="72008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5400" dirty="0" smtClean="0">
                <a:latin typeface="Arial" pitchFamily="34" charset="0"/>
                <a:cs typeface="Arial" pitchFamily="34" charset="0"/>
              </a:rPr>
              <a:t>Tácky s tvarohovými  řezy  ležely na stolku.</a:t>
            </a:r>
            <a:endParaRPr lang="cs-CZ" sz="5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123728" y="908720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19          B- l-     čáp-   se  vrátil-   z  </a:t>
            </a:r>
            <a:r>
              <a:rPr lang="cs-CZ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tepl</a:t>
            </a:r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- ch   krajin.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755576" y="2492896"/>
            <a:ext cx="748883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5400" dirty="0" smtClean="0">
                <a:latin typeface="Arial" pitchFamily="34" charset="0"/>
                <a:cs typeface="Arial" pitchFamily="34" charset="0"/>
              </a:rPr>
              <a:t>Bílí čápi se vrátili   z  teplých krajin.</a:t>
            </a:r>
            <a:endParaRPr lang="cs-CZ" sz="5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763688" y="908720"/>
            <a:ext cx="568863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20        </a:t>
            </a:r>
            <a:r>
              <a:rPr lang="cs-CZ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Brz</a:t>
            </a:r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-   se  na  kom- nech  ob-  vil-  </a:t>
            </a:r>
            <a:r>
              <a:rPr lang="cs-CZ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velk</a:t>
            </a:r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-  čap-  hnízda.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755576" y="1988840"/>
            <a:ext cx="799288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5400" dirty="0" smtClean="0">
                <a:latin typeface="Arial" pitchFamily="34" charset="0"/>
                <a:cs typeface="Arial" pitchFamily="34" charset="0"/>
              </a:rPr>
              <a:t>Brzy se  na  komínech  objevila  velká čapí  hnízda.</a:t>
            </a:r>
            <a:endParaRPr lang="cs-CZ" sz="5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259632" y="2420888"/>
            <a:ext cx="676875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5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Dešťové  mraky  vypadaly hrozivě.</a:t>
            </a:r>
            <a:endParaRPr lang="cs-CZ" sz="5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1259632" y="836712"/>
            <a:ext cx="59046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21         </a:t>
            </a:r>
            <a:r>
              <a:rPr lang="cs-CZ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Dešťov</a:t>
            </a:r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-   mraky  v- padal-    hroz- </a:t>
            </a:r>
            <a:r>
              <a:rPr lang="cs-CZ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vě</a:t>
            </a:r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971600" y="1052736"/>
            <a:ext cx="67569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22      Sov- ho  houkání  se  děti  nebál-  .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23528" y="2636912"/>
            <a:ext cx="839809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5400" dirty="0" smtClean="0">
                <a:latin typeface="Arial" pitchFamily="34" charset="0"/>
                <a:cs typeface="Arial" pitchFamily="34" charset="0"/>
              </a:rPr>
              <a:t>Sovího  houkání se děti  nebály.</a:t>
            </a:r>
            <a:endParaRPr lang="cs-CZ" sz="5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051720" y="548680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23      </a:t>
            </a:r>
            <a:r>
              <a:rPr lang="cs-CZ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Spravedliv</a:t>
            </a:r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-   soudci  v- nesl-   </a:t>
            </a:r>
            <a:r>
              <a:rPr lang="cs-CZ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ro</a:t>
            </a:r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- sudek.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1475656" y="2348880"/>
            <a:ext cx="626469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5400" dirty="0" smtClean="0">
                <a:latin typeface="Arial" pitchFamily="34" charset="0"/>
                <a:cs typeface="Arial" pitchFamily="34" charset="0"/>
              </a:rPr>
              <a:t>Spravedliví  soudci  vynesli  rozsudek.</a:t>
            </a:r>
            <a:endParaRPr lang="cs-CZ" sz="5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403648" y="476672"/>
            <a:ext cx="59046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24        </a:t>
            </a:r>
            <a:r>
              <a:rPr lang="cs-CZ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Dědečkov</a:t>
            </a:r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-    v- cvičen-   </a:t>
            </a:r>
            <a:r>
              <a:rPr lang="cs-CZ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ps</a:t>
            </a:r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-   v  soutěži  </a:t>
            </a:r>
            <a:r>
              <a:rPr lang="cs-CZ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zv</a:t>
            </a:r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cs-CZ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tězil</a:t>
            </a:r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- .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683568" y="2492896"/>
            <a:ext cx="748883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5400" dirty="0" smtClean="0">
                <a:latin typeface="Arial" pitchFamily="34" charset="0"/>
                <a:cs typeface="Arial" pitchFamily="34" charset="0"/>
              </a:rPr>
              <a:t>Dědečkovi   vycvičení  psi v soutěži  zvítězili .</a:t>
            </a:r>
            <a:endParaRPr lang="cs-CZ" sz="5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971600" y="620688"/>
            <a:ext cx="68407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25      </a:t>
            </a:r>
            <a:r>
              <a:rPr lang="cs-CZ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Pavlov</a:t>
            </a:r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-  kamarádi  m-  pomohl- .        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1403648" y="2564904"/>
            <a:ext cx="648072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5400" dirty="0" smtClean="0">
                <a:latin typeface="Arial" pitchFamily="34" charset="0"/>
                <a:cs typeface="Arial" pitchFamily="34" charset="0"/>
              </a:rPr>
              <a:t>Pavlovi kamarádi  mi  pomohli.        </a:t>
            </a:r>
            <a:endParaRPr lang="cs-CZ" sz="5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827584" y="2492896"/>
            <a:ext cx="770485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dirty="0" smtClean="0">
                <a:latin typeface="Arial" pitchFamily="34" charset="0"/>
                <a:cs typeface="Arial" pitchFamily="34" charset="0"/>
              </a:rPr>
              <a:t>Tetina  koťata se  vyhřívala  na  sluníčku.</a:t>
            </a:r>
            <a:endParaRPr lang="cs-CZ" sz="5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547664" y="404664"/>
            <a:ext cx="59766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26        Tetin-   koťata  se  v- hříval-   na  sluníčku.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95536" y="2564904"/>
            <a:ext cx="8748464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dirty="0" smtClean="0">
                <a:latin typeface="Arial" pitchFamily="34" charset="0"/>
                <a:cs typeface="Arial" pitchFamily="34" charset="0"/>
              </a:rPr>
              <a:t>Všechna  sestřina   tajemství  byla  vyzrazena.</a:t>
            </a:r>
            <a:endParaRPr lang="cs-CZ" sz="5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331640" y="764704"/>
            <a:ext cx="624644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27           Všechna  sestřin-   </a:t>
            </a:r>
            <a:r>
              <a:rPr lang="cs-CZ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tajemstv</a:t>
            </a:r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-   b- l-    v- zrazen- .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619672" y="404664"/>
            <a:ext cx="619268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28     Na  v- let  jsme  se  v- dal-   s  </a:t>
            </a:r>
            <a:r>
              <a:rPr lang="cs-CZ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tatínkov</a:t>
            </a:r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- mi  přátel- .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95536" y="2564904"/>
            <a:ext cx="860444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5400" dirty="0" smtClean="0">
                <a:latin typeface="Arial" pitchFamily="34" charset="0"/>
                <a:cs typeface="Arial" pitchFamily="34" charset="0"/>
              </a:rPr>
              <a:t>Na  výlet  jsme  se  vydali   s  tatínkovými  přáteli.</a:t>
            </a:r>
            <a:endParaRPr lang="cs-CZ" sz="5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123728" y="476672"/>
            <a:ext cx="54006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29            </a:t>
            </a:r>
            <a:r>
              <a:rPr lang="cs-CZ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Obl</a:t>
            </a:r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- b- l-    jsme  si  </a:t>
            </a:r>
            <a:r>
              <a:rPr lang="cs-CZ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Čapkov</a:t>
            </a:r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-  pohádky.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827584" y="2564904"/>
            <a:ext cx="748883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5400" dirty="0" smtClean="0">
                <a:latin typeface="Arial" pitchFamily="34" charset="0"/>
                <a:cs typeface="Arial" pitchFamily="34" charset="0"/>
              </a:rPr>
              <a:t>Oblíbili  jsme  si  Čapkovy  pohádky.</a:t>
            </a:r>
            <a:endParaRPr lang="cs-CZ" sz="5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907704" y="476672"/>
            <a:ext cx="640871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30           Ob-  </a:t>
            </a:r>
            <a:r>
              <a:rPr lang="cs-CZ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dnal</a:t>
            </a:r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-   jsme  si   </a:t>
            </a:r>
            <a:r>
              <a:rPr lang="cs-CZ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hověz</a:t>
            </a:r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-   v- var  s  </a:t>
            </a:r>
            <a:r>
              <a:rPr lang="cs-CZ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játrov</a:t>
            </a:r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- mi  </a:t>
            </a:r>
            <a:r>
              <a:rPr lang="cs-CZ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knedl</a:t>
            </a:r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cs-CZ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čky</a:t>
            </a:r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 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95536" y="1988840"/>
            <a:ext cx="838842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5400" dirty="0" smtClean="0">
                <a:latin typeface="Arial" pitchFamily="34" charset="0"/>
                <a:cs typeface="Arial" pitchFamily="34" charset="0"/>
              </a:rPr>
              <a:t>Objednali  jsme si  hovězí   vývar s  játrovými  knedlíčky.  </a:t>
            </a:r>
            <a:endParaRPr lang="cs-CZ" sz="5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899592" y="620688"/>
            <a:ext cx="698477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31         </a:t>
            </a:r>
            <a:r>
              <a:rPr lang="cs-CZ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Obtížn</a:t>
            </a:r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-    úlohy  jsme  snadno  </a:t>
            </a:r>
          </a:p>
          <a:p>
            <a:pPr lvl="0" algn="ctr"/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v- řešil- .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0" y="2636912"/>
            <a:ext cx="936104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5400" dirty="0" smtClean="0">
                <a:latin typeface="Arial" pitchFamily="34" charset="0"/>
                <a:cs typeface="Arial" pitchFamily="34" charset="0"/>
              </a:rPr>
              <a:t>Obtížné úlohy  jsme  snadno  </a:t>
            </a:r>
          </a:p>
          <a:p>
            <a:pPr algn="ctr"/>
            <a:r>
              <a:rPr lang="cs-CZ" sz="5400" dirty="0" smtClean="0">
                <a:latin typeface="Arial" pitchFamily="34" charset="0"/>
                <a:cs typeface="Arial" pitchFamily="34" charset="0"/>
              </a:rPr>
              <a:t>vyřešili.</a:t>
            </a:r>
            <a:endParaRPr lang="cs-CZ" sz="5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691680" y="404664"/>
            <a:ext cx="633670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32              Před  v- </a:t>
            </a:r>
            <a:r>
              <a:rPr lang="cs-CZ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chřicí</a:t>
            </a:r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jsme  se  ukryl-   v  </a:t>
            </a:r>
            <a:r>
              <a:rPr lang="cs-CZ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bl</a:t>
            </a:r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cs-CZ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zkém</a:t>
            </a:r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ml- ně.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95536" y="2420888"/>
            <a:ext cx="813690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5400" dirty="0" smtClean="0">
                <a:latin typeface="Arial" pitchFamily="34" charset="0"/>
                <a:cs typeface="Arial" pitchFamily="34" charset="0"/>
              </a:rPr>
              <a:t>Před  vichřicí  jsme  se  ukryli v blízkém  mlýně.</a:t>
            </a:r>
            <a:endParaRPr lang="cs-CZ" sz="5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043608" y="332656"/>
            <a:ext cx="712879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33            </a:t>
            </a:r>
            <a:r>
              <a:rPr lang="cs-CZ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Úzk</a:t>
            </a:r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-    </a:t>
            </a:r>
            <a:r>
              <a:rPr lang="cs-CZ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kl</a:t>
            </a:r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- kat-    </a:t>
            </a:r>
            <a:r>
              <a:rPr lang="cs-CZ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ste</a:t>
            </a:r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cs-CZ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ky</a:t>
            </a:r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nás  vedl-    cel- m   údol- m.   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23528" y="2636912"/>
            <a:ext cx="882047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5400" dirty="0" smtClean="0">
                <a:latin typeface="Arial" pitchFamily="34" charset="0"/>
                <a:cs typeface="Arial" pitchFamily="34" charset="0"/>
              </a:rPr>
              <a:t>Úzké  klikaté  stezky  nás  vedly  celým  údolím.   </a:t>
            </a:r>
            <a:endParaRPr lang="cs-CZ" sz="5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115616" y="692696"/>
            <a:ext cx="676875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lvl="0" indent="-514350" algn="ctr">
              <a:buAutoNum type="arabicPlain" startAt="34"/>
            </a:pPr>
            <a:r>
              <a:rPr lang="cs-CZ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Žízniv</a:t>
            </a:r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-   velbloudi  dorazil-  </a:t>
            </a:r>
          </a:p>
          <a:p>
            <a:pPr marL="514350" lvl="0" indent="-514350" algn="ctr"/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k   oáze.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683568" y="2636912"/>
            <a:ext cx="799288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5400" dirty="0" smtClean="0">
                <a:latin typeface="Arial" pitchFamily="34" charset="0"/>
                <a:cs typeface="Arial" pitchFamily="34" charset="0"/>
              </a:rPr>
              <a:t>Žízniví  velbloudi  dorazili   k oáze.</a:t>
            </a:r>
            <a:endParaRPr lang="cs-CZ" sz="5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403648" y="476672"/>
            <a:ext cx="626469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35             Děti  zhlédl-  </a:t>
            </a:r>
            <a:r>
              <a:rPr lang="cs-CZ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zajímav</a:t>
            </a:r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-  film  o  velryb- ch  mláďatech.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611560" y="1916832"/>
            <a:ext cx="813690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5400" dirty="0" smtClean="0">
                <a:latin typeface="Arial" pitchFamily="34" charset="0"/>
                <a:cs typeface="Arial" pitchFamily="34" charset="0"/>
              </a:rPr>
              <a:t>Děti  zhlédly zajímavý  film  o  velrybích  mláďatech.</a:t>
            </a:r>
            <a:endParaRPr lang="cs-CZ" sz="5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2599978" y="2780928"/>
            <a:ext cx="3672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cs-CZ" sz="2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827584" y="1412776"/>
            <a:ext cx="73448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619672" y="332656"/>
            <a:ext cx="604867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36          </a:t>
            </a:r>
            <a:r>
              <a:rPr lang="cs-CZ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Mal</a:t>
            </a:r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-   medvídci   - </a:t>
            </a:r>
            <a:r>
              <a:rPr lang="cs-CZ" sz="28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koušel</a:t>
            </a:r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-    v- lézt  na  v- sok-     strom- .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179512" y="2420888"/>
            <a:ext cx="84969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5400" dirty="0" smtClean="0">
                <a:latin typeface="Arial" pitchFamily="34" charset="0"/>
                <a:cs typeface="Arial" pitchFamily="34" charset="0"/>
              </a:rPr>
              <a:t>Malí medvídci  zkoušeli   vylézt  na  vysoké  stromy.</a:t>
            </a:r>
            <a:endParaRPr lang="cs-CZ" sz="5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+mn-lt"/>
                <a:cs typeface="Arial" pitchFamily="34" charset="0"/>
              </a:rPr>
              <a:t>Pomoc</a:t>
            </a:r>
            <a:endParaRPr lang="cs-CZ" dirty="0">
              <a:latin typeface="+mn-lt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196752"/>
            <a:ext cx="8229600" cy="471338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1800" dirty="0" smtClean="0">
                <a:cs typeface="Arial" pitchFamily="34" charset="0"/>
              </a:rPr>
              <a:t>Kroky (pro použití ve výuce):</a:t>
            </a:r>
          </a:p>
          <a:p>
            <a:pPr marL="514350" indent="-514350">
              <a:buNone/>
            </a:pPr>
            <a:r>
              <a:rPr lang="cs-CZ" sz="1800" dirty="0" smtClean="0">
                <a:cs typeface="Arial" pitchFamily="34" charset="0"/>
              </a:rPr>
              <a:t>1.	Na pyramidě klikněte na libovolné číslo.</a:t>
            </a:r>
          </a:p>
          <a:p>
            <a:pPr marL="514350" indent="-514350">
              <a:buNone/>
            </a:pPr>
            <a:r>
              <a:rPr lang="cs-CZ" sz="1800" dirty="0" smtClean="0">
                <a:cs typeface="Arial" pitchFamily="34" charset="0"/>
              </a:rPr>
              <a:t>2.	Odpovězte a pro zobrazení správné odpovědi klikněte na tlačítko Správná odpověď.</a:t>
            </a:r>
          </a:p>
          <a:p>
            <a:pPr marL="514350" indent="-514350">
              <a:buNone/>
            </a:pPr>
            <a:r>
              <a:rPr lang="cs-CZ" sz="1800" dirty="0" smtClean="0">
                <a:cs typeface="Arial" pitchFamily="34" charset="0"/>
              </a:rPr>
              <a:t>3.	(Zkontrolujte, zda jste odpověděl/a správně.) Pro návrat k pyramidě stiskněte Pokračovat.</a:t>
            </a:r>
          </a:p>
          <a:p>
            <a:pPr marL="514350" indent="-514350">
              <a:buNone/>
            </a:pPr>
            <a:r>
              <a:rPr lang="cs-CZ" sz="1800" dirty="0" smtClean="0">
                <a:cs typeface="Arial" pitchFamily="34" charset="0"/>
              </a:rPr>
              <a:t>4.	Číslo se zbarví zeleně.</a:t>
            </a:r>
          </a:p>
          <a:p>
            <a:pPr marL="514350" indent="-514350">
              <a:buNone/>
            </a:pPr>
            <a:r>
              <a:rPr lang="cs-CZ" sz="1800" dirty="0" smtClean="0">
                <a:cs typeface="Arial" pitchFamily="34" charset="0"/>
              </a:rPr>
              <a:t>	</a:t>
            </a:r>
            <a:r>
              <a:rPr lang="cs-CZ" sz="1800" b="1" dirty="0" smtClean="0">
                <a:cs typeface="Arial" pitchFamily="34" charset="0"/>
              </a:rPr>
              <a:t>a) </a:t>
            </a:r>
            <a:r>
              <a:rPr lang="cs-CZ" sz="1800" dirty="0" smtClean="0">
                <a:cs typeface="Arial" pitchFamily="34" charset="0"/>
              </a:rPr>
              <a:t>Pokud chcete číslo zbarvit červeně (</a:t>
            </a:r>
            <a:r>
              <a:rPr lang="cs-CZ" sz="1400" dirty="0" smtClean="0">
                <a:cs typeface="Arial" pitchFamily="34" charset="0"/>
              </a:rPr>
              <a:t>ze zeleného</a:t>
            </a:r>
            <a:r>
              <a:rPr lang="cs-CZ" sz="1800" dirty="0" smtClean="0">
                <a:cs typeface="Arial" pitchFamily="34" charset="0"/>
              </a:rPr>
              <a:t>), klikněte opět na stejné číslo a pak na tlačítko Pyramida v levém dolním rohu.</a:t>
            </a:r>
          </a:p>
          <a:p>
            <a:pPr marL="514350" indent="-514350">
              <a:buNone/>
            </a:pPr>
            <a:r>
              <a:rPr lang="cs-CZ" sz="1800" dirty="0" smtClean="0">
                <a:cs typeface="Arial" pitchFamily="34" charset="0"/>
              </a:rPr>
              <a:t>	</a:t>
            </a:r>
            <a:r>
              <a:rPr lang="cs-CZ" sz="1800" b="1" dirty="0" smtClean="0">
                <a:cs typeface="Arial" pitchFamily="34" charset="0"/>
              </a:rPr>
              <a:t>b) </a:t>
            </a:r>
            <a:r>
              <a:rPr lang="cs-CZ" sz="1800" dirty="0" smtClean="0">
                <a:cs typeface="Arial" pitchFamily="34" charset="0"/>
              </a:rPr>
              <a:t>Pokud chcete zbarvit tlačítko žlutě (neutrálně) (</a:t>
            </a:r>
            <a:r>
              <a:rPr lang="cs-CZ" sz="1400" dirty="0" smtClean="0">
                <a:cs typeface="Arial" pitchFamily="34" charset="0"/>
              </a:rPr>
              <a:t>ze zeleného</a:t>
            </a:r>
            <a:r>
              <a:rPr lang="cs-CZ" sz="1800" dirty="0" smtClean="0">
                <a:cs typeface="Arial" pitchFamily="34" charset="0"/>
              </a:rPr>
              <a:t>), klikněte na stejné tlačítko</a:t>
            </a:r>
            <a:br>
              <a:rPr lang="cs-CZ" sz="1800" dirty="0" smtClean="0">
                <a:cs typeface="Arial" pitchFamily="34" charset="0"/>
              </a:rPr>
            </a:br>
            <a:r>
              <a:rPr lang="cs-CZ" sz="1800" dirty="0" smtClean="0">
                <a:cs typeface="Arial" pitchFamily="34" charset="0"/>
              </a:rPr>
              <a:t>a poté na tlačítko Pyramida a opakujte to ještě jednou.</a:t>
            </a:r>
          </a:p>
          <a:p>
            <a:pPr marL="514350" indent="-514350">
              <a:buNone/>
            </a:pPr>
            <a:r>
              <a:rPr lang="cs-CZ" sz="1800" dirty="0" smtClean="0">
                <a:cs typeface="Arial" pitchFamily="34" charset="0"/>
              </a:rPr>
              <a:t>5.	Pokračujte dalšími čísly.</a:t>
            </a:r>
          </a:p>
          <a:p>
            <a:pPr marL="514350" indent="-514350">
              <a:buNone/>
            </a:pPr>
            <a:r>
              <a:rPr lang="cs-CZ" sz="1800" dirty="0" smtClean="0">
                <a:cs typeface="Arial" pitchFamily="34" charset="0"/>
              </a:rPr>
              <a:t>7.	Při neurálním zbarvení zadává otázku vyučující.</a:t>
            </a:r>
          </a:p>
          <a:p>
            <a:pPr marL="514350" indent="-514350">
              <a:buNone/>
            </a:pPr>
            <a:r>
              <a:rPr lang="cs-CZ" sz="1800" dirty="0" smtClean="0">
                <a:latin typeface="Arial" pitchFamily="34" charset="0"/>
                <a:cs typeface="Arial" pitchFamily="34" charset="0"/>
              </a:rPr>
              <a:t>	</a:t>
            </a:r>
            <a:endParaRPr lang="cs-CZ" sz="1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aoblený obdélník 3">
            <a:hlinkClick r:id="rId2" action="ppaction://hlinksldjump"/>
          </p:cNvPr>
          <p:cNvSpPr/>
          <p:nvPr/>
        </p:nvSpPr>
        <p:spPr>
          <a:xfrm>
            <a:off x="3851920" y="5805264"/>
            <a:ext cx="1584176" cy="504056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cs typeface="Arial" pitchFamily="34" charset="0"/>
              </a:rPr>
              <a:t>Zpět</a:t>
            </a:r>
            <a:endParaRPr lang="cs-CZ" sz="3200" b="1" dirty="0">
              <a:solidFill>
                <a:schemeClr val="tx1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4081</TotalTime>
  <Words>1232</Words>
  <Application>Microsoft Office PowerPoint</Application>
  <PresentationFormat>Předvádění na obrazovce (4:3)</PresentationFormat>
  <Paragraphs>298</Paragraphs>
  <Slides>77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77</vt:i4>
      </vt:variant>
    </vt:vector>
  </HeadingPairs>
  <TitlesOfParts>
    <vt:vector size="78" baseType="lpstr">
      <vt:lpstr>Motiv sady Office</vt:lpstr>
      <vt:lpstr>Snímek 1</vt:lpstr>
      <vt:lpstr>Snímek 2</vt:lpstr>
      <vt:lpstr>AZ-kvíz  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  <vt:lpstr>Snímek 22</vt:lpstr>
      <vt:lpstr>Snímek 23</vt:lpstr>
      <vt:lpstr>Snímek 24</vt:lpstr>
      <vt:lpstr>Snímek 25</vt:lpstr>
      <vt:lpstr>Snímek 26</vt:lpstr>
      <vt:lpstr>Snímek 27</vt:lpstr>
      <vt:lpstr>Snímek 28</vt:lpstr>
      <vt:lpstr>Snímek 29</vt:lpstr>
      <vt:lpstr>Snímek 30</vt:lpstr>
      <vt:lpstr>Snímek 31</vt:lpstr>
      <vt:lpstr>Snímek 32</vt:lpstr>
      <vt:lpstr>Snímek 33</vt:lpstr>
      <vt:lpstr>Snímek 34</vt:lpstr>
      <vt:lpstr>Snímek 35</vt:lpstr>
      <vt:lpstr>Snímek 36</vt:lpstr>
      <vt:lpstr>Snímek 37</vt:lpstr>
      <vt:lpstr>Snímek 38</vt:lpstr>
      <vt:lpstr>Snímek 39</vt:lpstr>
      <vt:lpstr>Snímek 40</vt:lpstr>
      <vt:lpstr>Snímek 41</vt:lpstr>
      <vt:lpstr>Snímek 42</vt:lpstr>
      <vt:lpstr>Snímek 43</vt:lpstr>
      <vt:lpstr>Snímek 44</vt:lpstr>
      <vt:lpstr>Snímek 45</vt:lpstr>
      <vt:lpstr>Snímek 46</vt:lpstr>
      <vt:lpstr>Snímek 47</vt:lpstr>
      <vt:lpstr>Snímek 48</vt:lpstr>
      <vt:lpstr>Snímek 49</vt:lpstr>
      <vt:lpstr>Snímek 50</vt:lpstr>
      <vt:lpstr>Snímek 51</vt:lpstr>
      <vt:lpstr>Snímek 52</vt:lpstr>
      <vt:lpstr>Snímek 53</vt:lpstr>
      <vt:lpstr>Snímek 54</vt:lpstr>
      <vt:lpstr>Snímek 55</vt:lpstr>
      <vt:lpstr>Snímek 56</vt:lpstr>
      <vt:lpstr>Snímek 57</vt:lpstr>
      <vt:lpstr>Snímek 58</vt:lpstr>
      <vt:lpstr>Snímek 59</vt:lpstr>
      <vt:lpstr>Snímek 60</vt:lpstr>
      <vt:lpstr>Snímek 61</vt:lpstr>
      <vt:lpstr>Snímek 62</vt:lpstr>
      <vt:lpstr>Snímek 63</vt:lpstr>
      <vt:lpstr>Snímek 64</vt:lpstr>
      <vt:lpstr>Snímek 65</vt:lpstr>
      <vt:lpstr>Snímek 66</vt:lpstr>
      <vt:lpstr>Snímek 67</vt:lpstr>
      <vt:lpstr>Snímek 68</vt:lpstr>
      <vt:lpstr>Snímek 69</vt:lpstr>
      <vt:lpstr>Snímek 70</vt:lpstr>
      <vt:lpstr>Snímek 71</vt:lpstr>
      <vt:lpstr>Snímek 72</vt:lpstr>
      <vt:lpstr>Snímek 73</vt:lpstr>
      <vt:lpstr>Snímek 74</vt:lpstr>
      <vt:lpstr>Snímek 75</vt:lpstr>
      <vt:lpstr>Snímek 76</vt:lpstr>
      <vt:lpstr>Pomoc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AZ-kvíz - šablona</dc:title>
  <dc:creator>Ondřej Šimeček</dc:creator>
  <dc:description>Autorem materiálu a všech jeho částí, není-li uvedeno jinak, je Ondřej Šimeček. Dostupné z Metodického portálu www.rvp.cz, ISSN: 1802-4785.  Provozuje Národní ústav pro vzdělávání, školské poradenské zařízení a zařízení pro další vzdělávání pedagogických pracovníků (NÚV).</dc:description>
  <cp:lastModifiedBy>Hana</cp:lastModifiedBy>
  <cp:revision>389</cp:revision>
  <dcterms:created xsi:type="dcterms:W3CDTF">2011-11-05T15:00:52Z</dcterms:created>
  <dcterms:modified xsi:type="dcterms:W3CDTF">2013-05-06T20:24:15Z</dcterms:modified>
</cp:coreProperties>
</file>