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9" r:id="rId4"/>
    <p:sldId id="264" r:id="rId5"/>
    <p:sldId id="266" r:id="rId6"/>
    <p:sldId id="269" r:id="rId7"/>
    <p:sldId id="270" r:id="rId8"/>
    <p:sldId id="257" r:id="rId9"/>
    <p:sldId id="262" r:id="rId10"/>
    <p:sldId id="265" r:id="rId11"/>
    <p:sldId id="256" r:id="rId12"/>
    <p:sldId id="258" r:id="rId13"/>
    <p:sldId id="261" r:id="rId14"/>
    <p:sldId id="260" r:id="rId15"/>
    <p:sldId id="263" r:id="rId16"/>
    <p:sldId id="268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CC33"/>
    <a:srgbClr val="99CC00"/>
    <a:srgbClr val="FFFF00"/>
    <a:srgbClr val="FFFF66"/>
    <a:srgbClr val="993300"/>
    <a:srgbClr val="CCCC00"/>
    <a:srgbClr val="008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58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6191661"/>
      </p:ext>
    </p:extLst>
  </p:cSld>
  <p:clrMapOvr>
    <a:masterClrMapping/>
  </p:clrMapOvr>
  <p:transition spd="slow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525327"/>
      </p:ext>
    </p:extLst>
  </p:cSld>
  <p:clrMapOvr>
    <a:masterClrMapping/>
  </p:clrMapOvr>
  <p:transition spd="slow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090856"/>
      </p:ext>
    </p:extLst>
  </p:cSld>
  <p:clrMapOvr>
    <a:masterClrMapping/>
  </p:clrMapOvr>
  <p:transition spd="slow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395694"/>
      </p:ext>
    </p:extLst>
  </p:cSld>
  <p:clrMapOvr>
    <a:masterClrMapping/>
  </p:clrMapOvr>
  <p:transition spd="slow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2954357"/>
      </p:ext>
    </p:extLst>
  </p:cSld>
  <p:clrMapOvr>
    <a:masterClrMapping/>
  </p:clrMapOvr>
  <p:transition spd="slow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205716"/>
      </p:ext>
    </p:extLst>
  </p:cSld>
  <p:clrMapOvr>
    <a:masterClrMapping/>
  </p:clrMapOvr>
  <p:transition spd="slow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968520"/>
      </p:ext>
    </p:extLst>
  </p:cSld>
  <p:clrMapOvr>
    <a:masterClrMapping/>
  </p:clrMapOvr>
  <p:transition spd="slow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399935"/>
      </p:ext>
    </p:extLst>
  </p:cSld>
  <p:clrMapOvr>
    <a:masterClrMapping/>
  </p:clrMapOvr>
  <p:transition spd="slow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512529"/>
      </p:ext>
    </p:extLst>
  </p:cSld>
  <p:clrMapOvr>
    <a:masterClrMapping/>
  </p:clrMapOvr>
  <p:transition spd="slow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496682"/>
      </p:ext>
    </p:extLst>
  </p:cSld>
  <p:clrMapOvr>
    <a:masterClrMapping/>
  </p:clrMapOvr>
  <p:transition spd="slow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709229"/>
      </p:ext>
    </p:extLst>
  </p:cSld>
  <p:clrMapOvr>
    <a:masterClrMapping/>
  </p:clrMapOvr>
  <p:transition spd="slow">
    <p:strips dir="r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359527"/>
      </p:ext>
    </p:extLst>
  </p:cSld>
  <p:clrMapOvr>
    <a:masterClrMapping/>
  </p:clrMapOvr>
  <p:transition spd="slow">
    <p:strips dir="r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4389498"/>
      </p:ext>
    </p:extLst>
  </p:cSld>
  <p:clrMapOvr>
    <a:masterClrMapping/>
  </p:clrMapOvr>
  <p:transition spd="slow">
    <p:strips dir="r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077247"/>
      </p:ext>
    </p:extLst>
  </p:cSld>
  <p:clrMapOvr>
    <a:masterClrMapping/>
  </p:clrMapOvr>
  <p:transition spd="slow">
    <p:strips dir="r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0443754"/>
      </p:ext>
    </p:extLst>
  </p:cSld>
  <p:clrMapOvr>
    <a:masterClrMapping/>
  </p:clrMapOvr>
  <p:transition spd="slow">
    <p:strips dir="r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367450"/>
      </p:ext>
    </p:extLst>
  </p:cSld>
  <p:clrMapOvr>
    <a:masterClrMapping/>
  </p:clrMapOvr>
  <p:transition spd="slow">
    <p:strips dir="r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106864"/>
      </p:ext>
    </p:extLst>
  </p:cSld>
  <p:clrMapOvr>
    <a:masterClrMapping/>
  </p:clrMapOvr>
  <p:transition spd="slow">
    <p:strips dir="r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265215"/>
      </p:ext>
    </p:extLst>
  </p:cSld>
  <p:clrMapOvr>
    <a:masterClrMapping/>
  </p:clrMapOvr>
  <p:transition spd="slow">
    <p:strips dir="r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898962"/>
      </p:ext>
    </p:extLst>
  </p:cSld>
  <p:clrMapOvr>
    <a:masterClrMapping/>
  </p:clrMapOvr>
  <p:transition spd="slow">
    <p:strips dir="r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82063"/>
      </p:ext>
    </p:extLst>
  </p:cSld>
  <p:clrMapOvr>
    <a:masterClrMapping/>
  </p:clrMapOvr>
  <p:transition spd="slow">
    <p:strips dir="r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7903475"/>
      </p:ext>
    </p:extLst>
  </p:cSld>
  <p:clrMapOvr>
    <a:masterClrMapping/>
  </p:clrMapOvr>
  <p:transition spd="slow">
    <p:strips dir="r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777868"/>
      </p:ext>
    </p:extLst>
  </p:cSld>
  <p:clrMapOvr>
    <a:masterClrMapping/>
  </p:clrMapOvr>
  <p:transition spd="slow">
    <p:strips dir="ru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628277"/>
      </p:ext>
    </p:extLst>
  </p:cSld>
  <p:clrMapOvr>
    <a:masterClrMapping/>
  </p:clrMapOvr>
  <p:transition spd="slow">
    <p:strips dir="r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9279612"/>
      </p:ext>
    </p:extLst>
  </p:cSld>
  <p:clrMapOvr>
    <a:masterClrMapping/>
  </p:clrMapOvr>
  <p:transition spd="slow">
    <p:strips dir="ru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875541"/>
      </p:ext>
    </p:extLst>
  </p:cSld>
  <p:clrMapOvr>
    <a:masterClrMapping/>
  </p:clrMapOvr>
  <p:transition spd="slow">
    <p:strips dir="ru"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096366"/>
      </p:ext>
    </p:extLst>
  </p:cSld>
  <p:clrMapOvr>
    <a:masterClrMapping/>
  </p:clrMapOvr>
  <p:transition spd="slow">
    <p:strips dir="ru"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882251"/>
      </p:ext>
    </p:extLst>
  </p:cSld>
  <p:clrMapOvr>
    <a:masterClrMapping/>
  </p:clrMapOvr>
  <p:transition spd="slow">
    <p:strips dir="ru"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2290111"/>
      </p:ext>
    </p:extLst>
  </p:cSld>
  <p:clrMapOvr>
    <a:masterClrMapping/>
  </p:clrMapOvr>
  <p:transition spd="slow">
    <p:strips dir="ru"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460355"/>
      </p:ext>
    </p:extLst>
  </p:cSld>
  <p:clrMapOvr>
    <a:masterClrMapping/>
  </p:clrMapOvr>
  <p:transition spd="slow">
    <p:strips dir="ru"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327221"/>
      </p:ext>
    </p:extLst>
  </p:cSld>
  <p:clrMapOvr>
    <a:masterClrMapping/>
  </p:clrMapOvr>
  <p:transition spd="slow">
    <p:strips dir="ru"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3883444"/>
      </p:ext>
    </p:extLst>
  </p:cSld>
  <p:clrMapOvr>
    <a:masterClrMapping/>
  </p:clrMapOvr>
  <p:transition spd="slow">
    <p:strips dir="ru"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941411"/>
      </p:ext>
    </p:extLst>
  </p:cSld>
  <p:clrMapOvr>
    <a:masterClrMapping/>
  </p:clrMapOvr>
  <p:transition spd="slow">
    <p:strips dir="ru"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10392"/>
      </p:ext>
    </p:extLst>
  </p:cSld>
  <p:clrMapOvr>
    <a:masterClrMapping/>
  </p:clrMapOvr>
  <p:transition spd="slow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83068-E996-474A-84A8-E884FA9A42FC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5E37A-F4CB-45E8-BE30-31A120D9B8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6862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8043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D83068-E996-474A-84A8-E884FA9A42FC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5E37A-F4CB-45E8-BE30-31A120D9B87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349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strips dir="r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hyperlink" Target="http://openclipart.org/people/Merlin2525/1295991433.sv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Sčítání do </a:t>
            </a:r>
            <a:r>
              <a:rPr lang="cs-CZ" sz="3600" dirty="0" smtClean="0"/>
              <a:t>2,</a:t>
            </a:r>
            <a:br>
              <a:rPr lang="cs-CZ" sz="3600" dirty="0" smtClean="0"/>
            </a:br>
            <a:r>
              <a:rPr lang="cs-CZ" sz="3600" dirty="0" smtClean="0"/>
              <a:t>čtení matematických znaků +, =.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640875"/>
            <a:ext cx="4326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SŠ, ZŠ a MŠ, Karviná, příspěvková organizace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08638" y="5203840"/>
            <a:ext cx="2171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Mgr. Jana </a:t>
            </a:r>
            <a:r>
              <a:rPr lang="cs-CZ" dirty="0" err="1" smtClean="0"/>
              <a:t>Karkošková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24641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564904"/>
            <a:ext cx="8229600" cy="1143000"/>
          </a:xfrm>
        </p:spPr>
        <p:txBody>
          <a:bodyPr/>
          <a:lstStyle/>
          <a:p>
            <a:r>
              <a:rPr lang="cs-CZ" dirty="0" smtClean="0"/>
              <a:t>Popiš děj obrázků.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4896925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">
              <a:srgbClr val="FFFF66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8" name="Picture 24" descr="http://www.clker.com/cliparts/f/d/f/8/12103879671931980577HakanL_Simple_Flower.svg.hi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96457"/>
            <a:ext cx="3602410" cy="50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http://www.clker.com/cliparts/0/1/9/1/1195438926464315668bee_aurore_d._rore__01.svg.hi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2454">
            <a:off x="7108071" y="191365"/>
            <a:ext cx="1580490" cy="12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www.clker.com/cliparts/e/F/0/E/Y/S/cartoon-bee-m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8768" y="2237746"/>
            <a:ext cx="1064003" cy="11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Lazy Bee Clip Ar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2888" y="-26052463"/>
            <a:ext cx="2828925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Lazy Bee Clip Art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505288" y="-25900063"/>
            <a:ext cx="2828925" cy="177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Bee Clip Art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2888" y="-26052463"/>
            <a:ext cx="2314575" cy="284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29770" y="476672"/>
            <a:ext cx="629818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+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ln w="12700">
                  <a:solidFill>
                    <a:srgbClr val="33CC33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8800" b="1" dirty="0">
              <a:ln w="12700">
                <a:solidFill>
                  <a:srgbClr val="33CC33"/>
                </a:soli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313331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4.25532E-7 L -0.27709 0.4297 " pathEditMode="relative" rAng="0" ptsTypes="AA">
                                      <p:cBhvr>
                                        <p:cTn id="17" dur="3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54" y="214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rgbClr val="FFFF66"/>
            </a:gs>
            <a:gs pos="29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3856603"/>
            <a:ext cx="9163510" cy="1454594"/>
            <a:chOff x="-19510" y="3198382"/>
            <a:chExt cx="9163510" cy="1454594"/>
          </a:xfrm>
        </p:grpSpPr>
        <p:sp>
          <p:nvSpPr>
            <p:cNvPr id="9" name="Kosoúhelník 8"/>
            <p:cNvSpPr/>
            <p:nvPr/>
          </p:nvSpPr>
          <p:spPr>
            <a:xfrm>
              <a:off x="927539" y="3208099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Kosoúhelník 9"/>
            <p:cNvSpPr/>
            <p:nvPr/>
          </p:nvSpPr>
          <p:spPr>
            <a:xfrm>
              <a:off x="1535968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Kosoúhelník 10"/>
            <p:cNvSpPr/>
            <p:nvPr/>
          </p:nvSpPr>
          <p:spPr>
            <a:xfrm>
              <a:off x="2195736" y="3208099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Kosoúhelník 11"/>
            <p:cNvSpPr/>
            <p:nvPr/>
          </p:nvSpPr>
          <p:spPr>
            <a:xfrm>
              <a:off x="2839335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Kosoúhelník 12"/>
            <p:cNvSpPr/>
            <p:nvPr/>
          </p:nvSpPr>
          <p:spPr>
            <a:xfrm>
              <a:off x="7164288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Kosoúhelník 13"/>
            <p:cNvSpPr/>
            <p:nvPr/>
          </p:nvSpPr>
          <p:spPr>
            <a:xfrm>
              <a:off x="3491880" y="3198382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Kosoúhelník 14"/>
            <p:cNvSpPr/>
            <p:nvPr/>
          </p:nvSpPr>
          <p:spPr>
            <a:xfrm>
              <a:off x="4722596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Kosoúhelník 15"/>
            <p:cNvSpPr/>
            <p:nvPr/>
          </p:nvSpPr>
          <p:spPr>
            <a:xfrm>
              <a:off x="4097704" y="3198382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Kosoúhelník 16"/>
            <p:cNvSpPr/>
            <p:nvPr/>
          </p:nvSpPr>
          <p:spPr>
            <a:xfrm>
              <a:off x="293127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Kosoúhelník 17"/>
            <p:cNvSpPr/>
            <p:nvPr/>
          </p:nvSpPr>
          <p:spPr>
            <a:xfrm>
              <a:off x="5332146" y="3198382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Kosoúhelník 18"/>
            <p:cNvSpPr/>
            <p:nvPr/>
          </p:nvSpPr>
          <p:spPr>
            <a:xfrm>
              <a:off x="5940152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Kosoúhelník 19"/>
            <p:cNvSpPr/>
            <p:nvPr/>
          </p:nvSpPr>
          <p:spPr>
            <a:xfrm>
              <a:off x="6566589" y="3208099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Kosoúhelník 20"/>
            <p:cNvSpPr/>
            <p:nvPr/>
          </p:nvSpPr>
          <p:spPr>
            <a:xfrm>
              <a:off x="7822666" y="3198382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Kosoúhelník 21"/>
            <p:cNvSpPr/>
            <p:nvPr/>
          </p:nvSpPr>
          <p:spPr>
            <a:xfrm>
              <a:off x="8500875" y="3208099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Obdélník 1"/>
            <p:cNvSpPr/>
            <p:nvPr/>
          </p:nvSpPr>
          <p:spPr>
            <a:xfrm>
              <a:off x="-19510" y="3573016"/>
              <a:ext cx="9144000" cy="54006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-19510" y="4135880"/>
              <a:ext cx="9163510" cy="54006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8" name="Picture 4" descr="http://www.clker.com/cliparts/t/G/8/4/a/B/train-m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57" y="2454101"/>
            <a:ext cx="2641365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clker.com/cliparts/Z/O/E/5/n/H/toot-toot-train-carriage-6-md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755" y="2493661"/>
            <a:ext cx="2602921" cy="23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www.clker.com/cliparts/Z/O/E/5/n/H/toot-toot-train-carriage-6-md.png"/>
          <p:cNvPicPr>
            <a:picLocks noChangeAspect="1" noChangeArrowheads="1"/>
          </p:cNvPicPr>
          <p:nvPr/>
        </p:nvPicPr>
        <p:blipFill rotWithShape="1"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33272"/>
          <a:stretch/>
        </p:blipFill>
        <p:spPr bwMode="auto">
          <a:xfrm>
            <a:off x="5321653" y="3201104"/>
            <a:ext cx="2700543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918374" y="2940386"/>
            <a:ext cx="85472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  <a:latin typeface="Arial Rounded MT Bold" pitchFamily="34" charset="0"/>
                <a:cs typeface="Arial" pitchFamily="34" charset="0"/>
              </a:rPr>
              <a:t>1</a:t>
            </a:r>
            <a:endParaRPr lang="cs-CZ" sz="8800" dirty="0">
              <a:ln>
                <a:solidFill>
                  <a:schemeClr val="tx1"/>
                </a:solidFill>
              </a:ln>
              <a:solidFill>
                <a:srgbClr val="92D050"/>
              </a:solidFill>
              <a:latin typeface="Arial Rounded MT Bold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72634" y="3092067"/>
            <a:ext cx="72327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  <a:latin typeface="Arial Rounded MT Bold" pitchFamily="34" charset="0"/>
                <a:cs typeface="Arial" pitchFamily="34" charset="0"/>
              </a:rPr>
              <a:t>+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443082" y="2900826"/>
            <a:ext cx="854721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n>
                  <a:solidFill>
                    <a:schemeClr val="tx1"/>
                  </a:solidFill>
                </a:ln>
                <a:solidFill>
                  <a:schemeClr val="accent1">
                    <a:lumMod val="40000"/>
                    <a:lumOff val="60000"/>
                  </a:schemeClr>
                </a:solidFill>
                <a:latin typeface="Arial Rounded MT Bold" pitchFamily="34" charset="0"/>
                <a:cs typeface="Arial" pitchFamily="34" charset="0"/>
              </a:rPr>
              <a:t>1</a:t>
            </a:r>
            <a:endParaRPr lang="cs-CZ" sz="8800" dirty="0">
              <a:ln>
                <a:solidFill>
                  <a:schemeClr val="tx1"/>
                </a:solidFill>
              </a:ln>
              <a:solidFill>
                <a:schemeClr val="accent1">
                  <a:lumMod val="40000"/>
                  <a:lumOff val="60000"/>
                </a:schemeClr>
              </a:solidFill>
              <a:latin typeface="Arial Rounded MT Bold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9703018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4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rgbClr val="FFFF66"/>
            </a:gs>
            <a:gs pos="29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0" y="3856603"/>
            <a:ext cx="9163510" cy="1454594"/>
            <a:chOff x="-19510" y="3198382"/>
            <a:chExt cx="9163510" cy="1454594"/>
          </a:xfrm>
        </p:grpSpPr>
        <p:sp>
          <p:nvSpPr>
            <p:cNvPr id="9" name="Kosoúhelník 8"/>
            <p:cNvSpPr/>
            <p:nvPr/>
          </p:nvSpPr>
          <p:spPr>
            <a:xfrm>
              <a:off x="927539" y="3208099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" name="Kosoúhelník 9"/>
            <p:cNvSpPr/>
            <p:nvPr/>
          </p:nvSpPr>
          <p:spPr>
            <a:xfrm>
              <a:off x="1535968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" name="Kosoúhelník 10"/>
            <p:cNvSpPr/>
            <p:nvPr/>
          </p:nvSpPr>
          <p:spPr>
            <a:xfrm>
              <a:off x="2195736" y="3208099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" name="Kosoúhelník 11"/>
            <p:cNvSpPr/>
            <p:nvPr/>
          </p:nvSpPr>
          <p:spPr>
            <a:xfrm>
              <a:off x="2839335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" name="Kosoúhelník 12"/>
            <p:cNvSpPr/>
            <p:nvPr/>
          </p:nvSpPr>
          <p:spPr>
            <a:xfrm>
              <a:off x="7164288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4" name="Kosoúhelník 13"/>
            <p:cNvSpPr/>
            <p:nvPr/>
          </p:nvSpPr>
          <p:spPr>
            <a:xfrm>
              <a:off x="3491880" y="3198382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5" name="Kosoúhelník 14"/>
            <p:cNvSpPr/>
            <p:nvPr/>
          </p:nvSpPr>
          <p:spPr>
            <a:xfrm>
              <a:off x="4722596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6" name="Kosoúhelník 15"/>
            <p:cNvSpPr/>
            <p:nvPr/>
          </p:nvSpPr>
          <p:spPr>
            <a:xfrm>
              <a:off x="4097704" y="3198382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7" name="Kosoúhelník 16"/>
            <p:cNvSpPr/>
            <p:nvPr/>
          </p:nvSpPr>
          <p:spPr>
            <a:xfrm>
              <a:off x="293127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8" name="Kosoúhelník 17"/>
            <p:cNvSpPr/>
            <p:nvPr/>
          </p:nvSpPr>
          <p:spPr>
            <a:xfrm>
              <a:off x="5332146" y="3198382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9" name="Kosoúhelník 18"/>
            <p:cNvSpPr/>
            <p:nvPr/>
          </p:nvSpPr>
          <p:spPr>
            <a:xfrm>
              <a:off x="5940152" y="3212976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0" name="Kosoúhelník 19"/>
            <p:cNvSpPr/>
            <p:nvPr/>
          </p:nvSpPr>
          <p:spPr>
            <a:xfrm>
              <a:off x="6566589" y="3208099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1" name="Kosoúhelník 20"/>
            <p:cNvSpPr/>
            <p:nvPr/>
          </p:nvSpPr>
          <p:spPr>
            <a:xfrm>
              <a:off x="7822666" y="3198382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2" name="Kosoúhelník 21"/>
            <p:cNvSpPr/>
            <p:nvPr/>
          </p:nvSpPr>
          <p:spPr>
            <a:xfrm>
              <a:off x="8500875" y="3208099"/>
              <a:ext cx="360040" cy="1440000"/>
            </a:xfrm>
            <a:prstGeom prst="parallelogram">
              <a:avLst/>
            </a:prstGeom>
            <a:solidFill>
              <a:srgbClr val="993300"/>
            </a:solidFill>
            <a:ln>
              <a:solidFill>
                <a:srgbClr val="99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" name="Obdélník 1"/>
            <p:cNvSpPr/>
            <p:nvPr/>
          </p:nvSpPr>
          <p:spPr>
            <a:xfrm>
              <a:off x="-19510" y="3573016"/>
              <a:ext cx="9144000" cy="54006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-19510" y="4135880"/>
              <a:ext cx="9163510" cy="54006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92657" y="2454101"/>
            <a:ext cx="7529539" cy="2379560"/>
            <a:chOff x="492657" y="2454101"/>
            <a:chExt cx="7529539" cy="2379560"/>
          </a:xfrm>
        </p:grpSpPr>
        <p:pic>
          <p:nvPicPr>
            <p:cNvPr id="1028" name="Picture 4" descr="http://www.clker.com/cliparts/t/G/8/4/a/B/train-md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2657" y="2454101"/>
              <a:ext cx="2641365" cy="234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0" name="Picture 6" descr="http://www.clker.com/cliparts/Z/O/E/5/n/H/toot-toot-train-carriage-6-md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28755" y="2493661"/>
              <a:ext cx="2602921" cy="234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6" descr="http://www.clker.com/cliparts/Z/O/E/5/n/H/toot-toot-train-carriage-6-md.png"/>
            <p:cNvPicPr>
              <a:picLocks noChangeAspect="1" noChangeArrowheads="1"/>
            </p:cNvPicPr>
            <p:nvPr/>
          </p:nvPicPr>
          <p:blipFill rotWithShape="1">
            <a:blip r:embed="rId4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25000"/>
                      </a14:imgEffect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33272"/>
            <a:stretch/>
          </p:blipFill>
          <p:spPr bwMode="auto">
            <a:xfrm>
              <a:off x="5321653" y="3201104"/>
              <a:ext cx="2700543" cy="162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6" name="Obdélník 25"/>
          <p:cNvSpPr/>
          <p:nvPr/>
        </p:nvSpPr>
        <p:spPr>
          <a:xfrm>
            <a:off x="2562605" y="1062471"/>
            <a:ext cx="6298182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20000"/>
              </a:spcBef>
            </a:pPr>
            <a:r>
              <a:rPr lang="cs-CZ" sz="8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+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00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=</a:t>
            </a:r>
            <a:r>
              <a:rPr lang="cs-CZ" sz="8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</a:t>
            </a:r>
            <a:endParaRPr lang="cs-CZ" sz="88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bg1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421154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0"/>
                            </p:stCondLst>
                            <p:childTnLst>
                              <p:par>
                                <p:cTn id="9" presetID="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8" fill="hold" grpId="1" nodeType="withEffect">
                                  <p:stCondLst>
                                    <p:cond delay="15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3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6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66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arkošková\AppData\Local\Microsoft\Windows\Temporary Internet Files\Content.IE5\5MPWI9LJ\MC9002327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6270" y="1235072"/>
            <a:ext cx="1059569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Volný tvar 15"/>
          <p:cNvSpPr/>
          <p:nvPr/>
        </p:nvSpPr>
        <p:spPr>
          <a:xfrm>
            <a:off x="-10506" y="3717032"/>
            <a:ext cx="9154505" cy="1440000"/>
          </a:xfrm>
          <a:custGeom>
            <a:avLst/>
            <a:gdLst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430982 w 9130146"/>
              <a:gd name="connsiteY8" fmla="*/ 471038 h 1317730"/>
              <a:gd name="connsiteX9" fmla="*/ 5569528 w 9130146"/>
              <a:gd name="connsiteY9" fmla="*/ 221657 h 1317730"/>
              <a:gd name="connsiteX10" fmla="*/ 5915891 w 9130146"/>
              <a:gd name="connsiteY10" fmla="*/ 55402 h 1317730"/>
              <a:gd name="connsiteX11" fmla="*/ 9130146 w 9130146"/>
              <a:gd name="connsiteY11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430982 w 9130146"/>
              <a:gd name="connsiteY8" fmla="*/ 471038 h 1317730"/>
              <a:gd name="connsiteX9" fmla="*/ 5569528 w 9130146"/>
              <a:gd name="connsiteY9" fmla="*/ 221657 h 1317730"/>
              <a:gd name="connsiteX10" fmla="*/ 5915891 w 9130146"/>
              <a:gd name="connsiteY10" fmla="*/ 55402 h 1317730"/>
              <a:gd name="connsiteX11" fmla="*/ 9130146 w 9130146"/>
              <a:gd name="connsiteY11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430982 w 9130146"/>
              <a:gd name="connsiteY8" fmla="*/ 471038 h 1317730"/>
              <a:gd name="connsiteX9" fmla="*/ 5569528 w 9130146"/>
              <a:gd name="connsiteY9" fmla="*/ 221657 h 1317730"/>
              <a:gd name="connsiteX10" fmla="*/ 5915891 w 9130146"/>
              <a:gd name="connsiteY10" fmla="*/ 55402 h 1317730"/>
              <a:gd name="connsiteX11" fmla="*/ 9130146 w 9130146"/>
              <a:gd name="connsiteY11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430982 w 9130146"/>
              <a:gd name="connsiteY8" fmla="*/ 471038 h 1317730"/>
              <a:gd name="connsiteX9" fmla="*/ 5527965 w 9130146"/>
              <a:gd name="connsiteY9" fmla="*/ 180093 h 1317730"/>
              <a:gd name="connsiteX10" fmla="*/ 5915891 w 9130146"/>
              <a:gd name="connsiteY10" fmla="*/ 55402 h 1317730"/>
              <a:gd name="connsiteX11" fmla="*/ 9130146 w 9130146"/>
              <a:gd name="connsiteY11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430982 w 9130146"/>
              <a:gd name="connsiteY8" fmla="*/ 471038 h 1317730"/>
              <a:gd name="connsiteX9" fmla="*/ 5430983 w 9130146"/>
              <a:gd name="connsiteY9" fmla="*/ 138529 h 1317730"/>
              <a:gd name="connsiteX10" fmla="*/ 5915891 w 9130146"/>
              <a:gd name="connsiteY10" fmla="*/ 55402 h 1317730"/>
              <a:gd name="connsiteX11" fmla="*/ 9130146 w 9130146"/>
              <a:gd name="connsiteY11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430982 w 9130146"/>
              <a:gd name="connsiteY8" fmla="*/ 471038 h 1317730"/>
              <a:gd name="connsiteX9" fmla="*/ 5417129 w 9130146"/>
              <a:gd name="connsiteY9" fmla="*/ 96966 h 1317730"/>
              <a:gd name="connsiteX10" fmla="*/ 5915891 w 9130146"/>
              <a:gd name="connsiteY10" fmla="*/ 55402 h 1317730"/>
              <a:gd name="connsiteX11" fmla="*/ 9130146 w 9130146"/>
              <a:gd name="connsiteY11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361709 w 9130146"/>
              <a:gd name="connsiteY8" fmla="*/ 471038 h 1317730"/>
              <a:gd name="connsiteX9" fmla="*/ 5417129 w 9130146"/>
              <a:gd name="connsiteY9" fmla="*/ 96966 h 1317730"/>
              <a:gd name="connsiteX10" fmla="*/ 5915891 w 9130146"/>
              <a:gd name="connsiteY10" fmla="*/ 55402 h 1317730"/>
              <a:gd name="connsiteX11" fmla="*/ 9130146 w 9130146"/>
              <a:gd name="connsiteY11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361709 w 9130146"/>
              <a:gd name="connsiteY8" fmla="*/ 471038 h 1317730"/>
              <a:gd name="connsiteX9" fmla="*/ 5915891 w 9130146"/>
              <a:gd name="connsiteY9" fmla="*/ 55402 h 1317730"/>
              <a:gd name="connsiteX10" fmla="*/ 9130146 w 9130146"/>
              <a:gd name="connsiteY10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361709 w 9130146"/>
              <a:gd name="connsiteY8" fmla="*/ 471038 h 1317730"/>
              <a:gd name="connsiteX9" fmla="*/ 5915891 w 9130146"/>
              <a:gd name="connsiteY9" fmla="*/ 55402 h 1317730"/>
              <a:gd name="connsiteX10" fmla="*/ 9130146 w 9130146"/>
              <a:gd name="connsiteY10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361709 w 9130146"/>
              <a:gd name="connsiteY8" fmla="*/ 471038 h 1317730"/>
              <a:gd name="connsiteX9" fmla="*/ 5915891 w 9130146"/>
              <a:gd name="connsiteY9" fmla="*/ 55402 h 1317730"/>
              <a:gd name="connsiteX10" fmla="*/ 9130146 w 9130146"/>
              <a:gd name="connsiteY10" fmla="*/ 41548 h 1317730"/>
              <a:gd name="connsiteX0" fmla="*/ 0 w 9130146"/>
              <a:gd name="connsiteY0" fmla="*/ 41548 h 1317730"/>
              <a:gd name="connsiteX1" fmla="*/ 2826328 w 9130146"/>
              <a:gd name="connsiteY1" fmla="*/ 55402 h 1317730"/>
              <a:gd name="connsiteX2" fmla="*/ 3338946 w 9130146"/>
              <a:gd name="connsiteY2" fmla="*/ 581875 h 1317730"/>
              <a:gd name="connsiteX3" fmla="*/ 3546764 w 9130146"/>
              <a:gd name="connsiteY3" fmla="*/ 997511 h 1317730"/>
              <a:gd name="connsiteX4" fmla="*/ 4017819 w 9130146"/>
              <a:gd name="connsiteY4" fmla="*/ 1260748 h 1317730"/>
              <a:gd name="connsiteX5" fmla="*/ 4419600 w 9130146"/>
              <a:gd name="connsiteY5" fmla="*/ 1316166 h 1317730"/>
              <a:gd name="connsiteX6" fmla="*/ 4904509 w 9130146"/>
              <a:gd name="connsiteY6" fmla="*/ 1260748 h 1317730"/>
              <a:gd name="connsiteX7" fmla="*/ 5195455 w 9130146"/>
              <a:gd name="connsiteY7" fmla="*/ 886675 h 1317730"/>
              <a:gd name="connsiteX8" fmla="*/ 5389418 w 9130146"/>
              <a:gd name="connsiteY8" fmla="*/ 512602 h 1317730"/>
              <a:gd name="connsiteX9" fmla="*/ 5915891 w 9130146"/>
              <a:gd name="connsiteY9" fmla="*/ 55402 h 1317730"/>
              <a:gd name="connsiteX10" fmla="*/ 9130146 w 9130146"/>
              <a:gd name="connsiteY10" fmla="*/ 41548 h 1317730"/>
              <a:gd name="connsiteX0" fmla="*/ 0 w 9130146"/>
              <a:gd name="connsiteY0" fmla="*/ 41548 h 1317297"/>
              <a:gd name="connsiteX1" fmla="*/ 2826328 w 9130146"/>
              <a:gd name="connsiteY1" fmla="*/ 55402 h 1317297"/>
              <a:gd name="connsiteX2" fmla="*/ 3338946 w 9130146"/>
              <a:gd name="connsiteY2" fmla="*/ 581875 h 1317297"/>
              <a:gd name="connsiteX3" fmla="*/ 3546764 w 9130146"/>
              <a:gd name="connsiteY3" fmla="*/ 997511 h 1317297"/>
              <a:gd name="connsiteX4" fmla="*/ 4017819 w 9130146"/>
              <a:gd name="connsiteY4" fmla="*/ 1260748 h 1317297"/>
              <a:gd name="connsiteX5" fmla="*/ 4419600 w 9130146"/>
              <a:gd name="connsiteY5" fmla="*/ 1316166 h 1317297"/>
              <a:gd name="connsiteX6" fmla="*/ 4904509 w 9130146"/>
              <a:gd name="connsiteY6" fmla="*/ 1260748 h 1317297"/>
              <a:gd name="connsiteX7" fmla="*/ 5237019 w 9130146"/>
              <a:gd name="connsiteY7" fmla="*/ 900529 h 1317297"/>
              <a:gd name="connsiteX8" fmla="*/ 5389418 w 9130146"/>
              <a:gd name="connsiteY8" fmla="*/ 512602 h 1317297"/>
              <a:gd name="connsiteX9" fmla="*/ 5915891 w 9130146"/>
              <a:gd name="connsiteY9" fmla="*/ 55402 h 1317297"/>
              <a:gd name="connsiteX10" fmla="*/ 9130146 w 9130146"/>
              <a:gd name="connsiteY10" fmla="*/ 41548 h 1317297"/>
              <a:gd name="connsiteX0" fmla="*/ 0 w 9130146"/>
              <a:gd name="connsiteY0" fmla="*/ 27039 h 1337570"/>
              <a:gd name="connsiteX1" fmla="*/ 2826328 w 9130146"/>
              <a:gd name="connsiteY1" fmla="*/ 75675 h 1337570"/>
              <a:gd name="connsiteX2" fmla="*/ 3338946 w 9130146"/>
              <a:gd name="connsiteY2" fmla="*/ 602148 h 1337570"/>
              <a:gd name="connsiteX3" fmla="*/ 3546764 w 9130146"/>
              <a:gd name="connsiteY3" fmla="*/ 1017784 h 1337570"/>
              <a:gd name="connsiteX4" fmla="*/ 4017819 w 9130146"/>
              <a:gd name="connsiteY4" fmla="*/ 1281021 h 1337570"/>
              <a:gd name="connsiteX5" fmla="*/ 4419600 w 9130146"/>
              <a:gd name="connsiteY5" fmla="*/ 1336439 h 1337570"/>
              <a:gd name="connsiteX6" fmla="*/ 4904509 w 9130146"/>
              <a:gd name="connsiteY6" fmla="*/ 1281021 h 1337570"/>
              <a:gd name="connsiteX7" fmla="*/ 5237019 w 9130146"/>
              <a:gd name="connsiteY7" fmla="*/ 920802 h 1337570"/>
              <a:gd name="connsiteX8" fmla="*/ 5389418 w 9130146"/>
              <a:gd name="connsiteY8" fmla="*/ 532875 h 1337570"/>
              <a:gd name="connsiteX9" fmla="*/ 5915891 w 9130146"/>
              <a:gd name="connsiteY9" fmla="*/ 75675 h 1337570"/>
              <a:gd name="connsiteX10" fmla="*/ 9130146 w 9130146"/>
              <a:gd name="connsiteY10" fmla="*/ 61821 h 1337570"/>
              <a:gd name="connsiteX0" fmla="*/ 0 w 9130146"/>
              <a:gd name="connsiteY0" fmla="*/ 12893 h 1323424"/>
              <a:gd name="connsiteX1" fmla="*/ 2826328 w 9130146"/>
              <a:gd name="connsiteY1" fmla="*/ 61529 h 1323424"/>
              <a:gd name="connsiteX2" fmla="*/ 3338946 w 9130146"/>
              <a:gd name="connsiteY2" fmla="*/ 588002 h 1323424"/>
              <a:gd name="connsiteX3" fmla="*/ 3546764 w 9130146"/>
              <a:gd name="connsiteY3" fmla="*/ 1003638 h 1323424"/>
              <a:gd name="connsiteX4" fmla="*/ 4017819 w 9130146"/>
              <a:gd name="connsiteY4" fmla="*/ 1266875 h 1323424"/>
              <a:gd name="connsiteX5" fmla="*/ 4419600 w 9130146"/>
              <a:gd name="connsiteY5" fmla="*/ 1322293 h 1323424"/>
              <a:gd name="connsiteX6" fmla="*/ 4904509 w 9130146"/>
              <a:gd name="connsiteY6" fmla="*/ 1266875 h 1323424"/>
              <a:gd name="connsiteX7" fmla="*/ 5237019 w 9130146"/>
              <a:gd name="connsiteY7" fmla="*/ 906656 h 1323424"/>
              <a:gd name="connsiteX8" fmla="*/ 5389418 w 9130146"/>
              <a:gd name="connsiteY8" fmla="*/ 518729 h 1323424"/>
              <a:gd name="connsiteX9" fmla="*/ 5915891 w 9130146"/>
              <a:gd name="connsiteY9" fmla="*/ 61529 h 1323424"/>
              <a:gd name="connsiteX10" fmla="*/ 9130146 w 9130146"/>
              <a:gd name="connsiteY10" fmla="*/ 47675 h 1323424"/>
              <a:gd name="connsiteX0" fmla="*/ 0 w 9130146"/>
              <a:gd name="connsiteY0" fmla="*/ 12893 h 1323424"/>
              <a:gd name="connsiteX1" fmla="*/ 2826328 w 9130146"/>
              <a:gd name="connsiteY1" fmla="*/ 61529 h 1323424"/>
              <a:gd name="connsiteX2" fmla="*/ 3338946 w 9130146"/>
              <a:gd name="connsiteY2" fmla="*/ 588002 h 1323424"/>
              <a:gd name="connsiteX3" fmla="*/ 3546764 w 9130146"/>
              <a:gd name="connsiteY3" fmla="*/ 1003638 h 1323424"/>
              <a:gd name="connsiteX4" fmla="*/ 3906982 w 9130146"/>
              <a:gd name="connsiteY4" fmla="*/ 1269857 h 1323424"/>
              <a:gd name="connsiteX5" fmla="*/ 4017819 w 9130146"/>
              <a:gd name="connsiteY5" fmla="*/ 1266875 h 1323424"/>
              <a:gd name="connsiteX6" fmla="*/ 4419600 w 9130146"/>
              <a:gd name="connsiteY6" fmla="*/ 1322293 h 1323424"/>
              <a:gd name="connsiteX7" fmla="*/ 4904509 w 9130146"/>
              <a:gd name="connsiteY7" fmla="*/ 1266875 h 1323424"/>
              <a:gd name="connsiteX8" fmla="*/ 5237019 w 9130146"/>
              <a:gd name="connsiteY8" fmla="*/ 906656 h 1323424"/>
              <a:gd name="connsiteX9" fmla="*/ 5389418 w 9130146"/>
              <a:gd name="connsiteY9" fmla="*/ 518729 h 1323424"/>
              <a:gd name="connsiteX10" fmla="*/ 5915891 w 9130146"/>
              <a:gd name="connsiteY10" fmla="*/ 61529 h 1323424"/>
              <a:gd name="connsiteX11" fmla="*/ 9130146 w 9130146"/>
              <a:gd name="connsiteY11" fmla="*/ 47675 h 1323424"/>
              <a:gd name="connsiteX0" fmla="*/ 0 w 9130146"/>
              <a:gd name="connsiteY0" fmla="*/ 12893 h 1323424"/>
              <a:gd name="connsiteX1" fmla="*/ 2826328 w 9130146"/>
              <a:gd name="connsiteY1" fmla="*/ 61529 h 1323424"/>
              <a:gd name="connsiteX2" fmla="*/ 3338946 w 9130146"/>
              <a:gd name="connsiteY2" fmla="*/ 588002 h 1323424"/>
              <a:gd name="connsiteX3" fmla="*/ 3546764 w 9130146"/>
              <a:gd name="connsiteY3" fmla="*/ 1003638 h 1323424"/>
              <a:gd name="connsiteX4" fmla="*/ 3906982 w 9130146"/>
              <a:gd name="connsiteY4" fmla="*/ 1269857 h 1323424"/>
              <a:gd name="connsiteX5" fmla="*/ 4017819 w 9130146"/>
              <a:gd name="connsiteY5" fmla="*/ 1266875 h 1323424"/>
              <a:gd name="connsiteX6" fmla="*/ 4419600 w 9130146"/>
              <a:gd name="connsiteY6" fmla="*/ 1322293 h 1323424"/>
              <a:gd name="connsiteX7" fmla="*/ 4904509 w 9130146"/>
              <a:gd name="connsiteY7" fmla="*/ 1266875 h 1323424"/>
              <a:gd name="connsiteX8" fmla="*/ 5237019 w 9130146"/>
              <a:gd name="connsiteY8" fmla="*/ 906656 h 1323424"/>
              <a:gd name="connsiteX9" fmla="*/ 5389418 w 9130146"/>
              <a:gd name="connsiteY9" fmla="*/ 518729 h 1323424"/>
              <a:gd name="connsiteX10" fmla="*/ 5915891 w 9130146"/>
              <a:gd name="connsiteY10" fmla="*/ 61529 h 1323424"/>
              <a:gd name="connsiteX11" fmla="*/ 9130146 w 9130146"/>
              <a:gd name="connsiteY11" fmla="*/ 47675 h 1323424"/>
              <a:gd name="connsiteX0" fmla="*/ 0 w 9130146"/>
              <a:gd name="connsiteY0" fmla="*/ 12893 h 1323424"/>
              <a:gd name="connsiteX1" fmla="*/ 2826328 w 9130146"/>
              <a:gd name="connsiteY1" fmla="*/ 61529 h 1323424"/>
              <a:gd name="connsiteX2" fmla="*/ 3338946 w 9130146"/>
              <a:gd name="connsiteY2" fmla="*/ 588002 h 1323424"/>
              <a:gd name="connsiteX3" fmla="*/ 3546764 w 9130146"/>
              <a:gd name="connsiteY3" fmla="*/ 1003638 h 1323424"/>
              <a:gd name="connsiteX4" fmla="*/ 3906982 w 9130146"/>
              <a:gd name="connsiteY4" fmla="*/ 1269857 h 1323424"/>
              <a:gd name="connsiteX5" fmla="*/ 4017819 w 9130146"/>
              <a:gd name="connsiteY5" fmla="*/ 1266875 h 1323424"/>
              <a:gd name="connsiteX6" fmla="*/ 4419600 w 9130146"/>
              <a:gd name="connsiteY6" fmla="*/ 1322293 h 1323424"/>
              <a:gd name="connsiteX7" fmla="*/ 4904509 w 9130146"/>
              <a:gd name="connsiteY7" fmla="*/ 1266875 h 1323424"/>
              <a:gd name="connsiteX8" fmla="*/ 5237019 w 9130146"/>
              <a:gd name="connsiteY8" fmla="*/ 906656 h 1323424"/>
              <a:gd name="connsiteX9" fmla="*/ 5389418 w 9130146"/>
              <a:gd name="connsiteY9" fmla="*/ 518729 h 1323424"/>
              <a:gd name="connsiteX10" fmla="*/ 5915891 w 9130146"/>
              <a:gd name="connsiteY10" fmla="*/ 61529 h 1323424"/>
              <a:gd name="connsiteX11" fmla="*/ 9130146 w 9130146"/>
              <a:gd name="connsiteY11" fmla="*/ 47675 h 1323424"/>
              <a:gd name="connsiteX0" fmla="*/ 0 w 9130146"/>
              <a:gd name="connsiteY0" fmla="*/ 12893 h 1323424"/>
              <a:gd name="connsiteX1" fmla="*/ 2826328 w 9130146"/>
              <a:gd name="connsiteY1" fmla="*/ 61529 h 1323424"/>
              <a:gd name="connsiteX2" fmla="*/ 3338946 w 9130146"/>
              <a:gd name="connsiteY2" fmla="*/ 588002 h 1323424"/>
              <a:gd name="connsiteX3" fmla="*/ 3546764 w 9130146"/>
              <a:gd name="connsiteY3" fmla="*/ 1003638 h 1323424"/>
              <a:gd name="connsiteX4" fmla="*/ 3906982 w 9130146"/>
              <a:gd name="connsiteY4" fmla="*/ 1269857 h 1323424"/>
              <a:gd name="connsiteX5" fmla="*/ 4017819 w 9130146"/>
              <a:gd name="connsiteY5" fmla="*/ 1266875 h 1323424"/>
              <a:gd name="connsiteX6" fmla="*/ 4419600 w 9130146"/>
              <a:gd name="connsiteY6" fmla="*/ 1322293 h 1323424"/>
              <a:gd name="connsiteX7" fmla="*/ 4904509 w 9130146"/>
              <a:gd name="connsiteY7" fmla="*/ 1266875 h 1323424"/>
              <a:gd name="connsiteX8" fmla="*/ 5237019 w 9130146"/>
              <a:gd name="connsiteY8" fmla="*/ 906656 h 1323424"/>
              <a:gd name="connsiteX9" fmla="*/ 5389418 w 9130146"/>
              <a:gd name="connsiteY9" fmla="*/ 518729 h 1323424"/>
              <a:gd name="connsiteX10" fmla="*/ 5915891 w 9130146"/>
              <a:gd name="connsiteY10" fmla="*/ 61529 h 1323424"/>
              <a:gd name="connsiteX11" fmla="*/ 9130146 w 9130146"/>
              <a:gd name="connsiteY11" fmla="*/ 47675 h 1323424"/>
              <a:gd name="connsiteX0" fmla="*/ 0 w 9130146"/>
              <a:gd name="connsiteY0" fmla="*/ 12893 h 1323424"/>
              <a:gd name="connsiteX1" fmla="*/ 2826328 w 9130146"/>
              <a:gd name="connsiteY1" fmla="*/ 61529 h 1323424"/>
              <a:gd name="connsiteX2" fmla="*/ 3338946 w 9130146"/>
              <a:gd name="connsiteY2" fmla="*/ 588002 h 1323424"/>
              <a:gd name="connsiteX3" fmla="*/ 3546764 w 9130146"/>
              <a:gd name="connsiteY3" fmla="*/ 1003638 h 1323424"/>
              <a:gd name="connsiteX4" fmla="*/ 3906982 w 9130146"/>
              <a:gd name="connsiteY4" fmla="*/ 1269857 h 1323424"/>
              <a:gd name="connsiteX5" fmla="*/ 4017819 w 9130146"/>
              <a:gd name="connsiteY5" fmla="*/ 1266875 h 1323424"/>
              <a:gd name="connsiteX6" fmla="*/ 4419600 w 9130146"/>
              <a:gd name="connsiteY6" fmla="*/ 1322293 h 1323424"/>
              <a:gd name="connsiteX7" fmla="*/ 4904509 w 9130146"/>
              <a:gd name="connsiteY7" fmla="*/ 1266875 h 1323424"/>
              <a:gd name="connsiteX8" fmla="*/ 5237019 w 9130146"/>
              <a:gd name="connsiteY8" fmla="*/ 906656 h 1323424"/>
              <a:gd name="connsiteX9" fmla="*/ 5389418 w 9130146"/>
              <a:gd name="connsiteY9" fmla="*/ 518729 h 1323424"/>
              <a:gd name="connsiteX10" fmla="*/ 5915891 w 9130146"/>
              <a:gd name="connsiteY10" fmla="*/ 61529 h 1323424"/>
              <a:gd name="connsiteX11" fmla="*/ 9130146 w 9130146"/>
              <a:gd name="connsiteY11" fmla="*/ 47675 h 1323424"/>
              <a:gd name="connsiteX0" fmla="*/ 0 w 9130146"/>
              <a:gd name="connsiteY0" fmla="*/ 12893 h 1323424"/>
              <a:gd name="connsiteX1" fmla="*/ 2826328 w 9130146"/>
              <a:gd name="connsiteY1" fmla="*/ 61529 h 1323424"/>
              <a:gd name="connsiteX2" fmla="*/ 3338946 w 9130146"/>
              <a:gd name="connsiteY2" fmla="*/ 588002 h 1323424"/>
              <a:gd name="connsiteX3" fmla="*/ 3546764 w 9130146"/>
              <a:gd name="connsiteY3" fmla="*/ 1003638 h 1323424"/>
              <a:gd name="connsiteX4" fmla="*/ 4017819 w 9130146"/>
              <a:gd name="connsiteY4" fmla="*/ 1266875 h 1323424"/>
              <a:gd name="connsiteX5" fmla="*/ 4419600 w 9130146"/>
              <a:gd name="connsiteY5" fmla="*/ 1322293 h 1323424"/>
              <a:gd name="connsiteX6" fmla="*/ 4904509 w 9130146"/>
              <a:gd name="connsiteY6" fmla="*/ 1266875 h 1323424"/>
              <a:gd name="connsiteX7" fmla="*/ 5237019 w 9130146"/>
              <a:gd name="connsiteY7" fmla="*/ 906656 h 1323424"/>
              <a:gd name="connsiteX8" fmla="*/ 5389418 w 9130146"/>
              <a:gd name="connsiteY8" fmla="*/ 518729 h 1323424"/>
              <a:gd name="connsiteX9" fmla="*/ 5915891 w 9130146"/>
              <a:gd name="connsiteY9" fmla="*/ 61529 h 1323424"/>
              <a:gd name="connsiteX10" fmla="*/ 9130146 w 9130146"/>
              <a:gd name="connsiteY10" fmla="*/ 47675 h 1323424"/>
              <a:gd name="connsiteX0" fmla="*/ 0 w 9130146"/>
              <a:gd name="connsiteY0" fmla="*/ 12893 h 1323424"/>
              <a:gd name="connsiteX1" fmla="*/ 2826328 w 9130146"/>
              <a:gd name="connsiteY1" fmla="*/ 61529 h 1323424"/>
              <a:gd name="connsiteX2" fmla="*/ 3338946 w 9130146"/>
              <a:gd name="connsiteY2" fmla="*/ 588002 h 1323424"/>
              <a:gd name="connsiteX3" fmla="*/ 3546764 w 9130146"/>
              <a:gd name="connsiteY3" fmla="*/ 1003638 h 1323424"/>
              <a:gd name="connsiteX4" fmla="*/ 4017819 w 9130146"/>
              <a:gd name="connsiteY4" fmla="*/ 1266875 h 1323424"/>
              <a:gd name="connsiteX5" fmla="*/ 4419600 w 9130146"/>
              <a:gd name="connsiteY5" fmla="*/ 1322293 h 1323424"/>
              <a:gd name="connsiteX6" fmla="*/ 4904509 w 9130146"/>
              <a:gd name="connsiteY6" fmla="*/ 1266875 h 1323424"/>
              <a:gd name="connsiteX7" fmla="*/ 5237019 w 9130146"/>
              <a:gd name="connsiteY7" fmla="*/ 906656 h 1323424"/>
              <a:gd name="connsiteX8" fmla="*/ 5389418 w 9130146"/>
              <a:gd name="connsiteY8" fmla="*/ 518729 h 1323424"/>
              <a:gd name="connsiteX9" fmla="*/ 5915891 w 9130146"/>
              <a:gd name="connsiteY9" fmla="*/ 61529 h 1323424"/>
              <a:gd name="connsiteX10" fmla="*/ 9130146 w 9130146"/>
              <a:gd name="connsiteY10" fmla="*/ 47675 h 1323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130146" h="1323424">
                <a:moveTo>
                  <a:pt x="0" y="12893"/>
                </a:moveTo>
                <a:cubicBezTo>
                  <a:pt x="1134918" y="9574"/>
                  <a:pt x="2269837" y="-34322"/>
                  <a:pt x="2826328" y="61529"/>
                </a:cubicBezTo>
                <a:cubicBezTo>
                  <a:pt x="3382819" y="157380"/>
                  <a:pt x="3218873" y="430984"/>
                  <a:pt x="3338946" y="588002"/>
                </a:cubicBezTo>
                <a:cubicBezTo>
                  <a:pt x="3459019" y="745020"/>
                  <a:pt x="3433619" y="890493"/>
                  <a:pt x="3546764" y="1003638"/>
                </a:cubicBezTo>
                <a:cubicBezTo>
                  <a:pt x="3659909" y="1116783"/>
                  <a:pt x="3872346" y="1213766"/>
                  <a:pt x="4017819" y="1266875"/>
                </a:cubicBezTo>
                <a:cubicBezTo>
                  <a:pt x="4163292" y="1319984"/>
                  <a:pt x="4271818" y="1322293"/>
                  <a:pt x="4419600" y="1322293"/>
                </a:cubicBezTo>
                <a:cubicBezTo>
                  <a:pt x="4567382" y="1322293"/>
                  <a:pt x="4768272" y="1336148"/>
                  <a:pt x="4904509" y="1266875"/>
                </a:cubicBezTo>
                <a:cubicBezTo>
                  <a:pt x="5040746" y="1197602"/>
                  <a:pt x="5156201" y="1031347"/>
                  <a:pt x="5237019" y="906656"/>
                </a:cubicBezTo>
                <a:cubicBezTo>
                  <a:pt x="5317837" y="781965"/>
                  <a:pt x="5276273" y="659583"/>
                  <a:pt x="5389418" y="518729"/>
                </a:cubicBezTo>
                <a:cubicBezTo>
                  <a:pt x="5502563" y="377875"/>
                  <a:pt x="5292436" y="140038"/>
                  <a:pt x="5915891" y="61529"/>
                </a:cubicBezTo>
                <a:cubicBezTo>
                  <a:pt x="6539346" y="-16980"/>
                  <a:pt x="7819736" y="39593"/>
                  <a:pt x="9130146" y="47675"/>
                </a:cubicBezTo>
              </a:path>
            </a:pathLst>
          </a:custGeom>
          <a:noFill/>
          <a:ln w="146050">
            <a:solidFill>
              <a:schemeClr val="accent3">
                <a:lumMod val="75000"/>
              </a:schemeClr>
            </a:solidFill>
          </a:ln>
          <a:effectLst>
            <a:innerShdw blurRad="63500" dist="50800" dir="9600000">
              <a:srgbClr val="00B050">
                <a:alpha val="50000"/>
              </a:srgbClr>
            </a:innerShdw>
          </a:effectLst>
          <a:scene3d>
            <a:camera prst="orthographicFront"/>
            <a:lightRig rig="threePt" dir="t"/>
          </a:scene3d>
          <a:sp3d extrusionH="76200" contourW="12700">
            <a:extrusionClr>
              <a:srgbClr val="92D050"/>
            </a:extrusionClr>
            <a:contourClr>
              <a:schemeClr val="accent3">
                <a:lumMod val="75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76200">
                <a:solidFill>
                  <a:srgbClr val="00B050"/>
                </a:solidFill>
              </a:ln>
            </a:endParaRPr>
          </a:p>
        </p:txBody>
      </p:sp>
      <p:sp>
        <p:nvSpPr>
          <p:cNvPr id="23" name="Ovál 22"/>
          <p:cNvSpPr/>
          <p:nvPr/>
        </p:nvSpPr>
        <p:spPr>
          <a:xfrm>
            <a:off x="7884368" y="2595347"/>
            <a:ext cx="1080120" cy="108012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  <a:scene3d>
            <a:camera prst="orthographicFront"/>
            <a:lightRig rig="threePt" dir="t"/>
          </a:scene3d>
          <a:sp3d extrusionH="76200" contourW="12700" prstMaterial="matte">
            <a:bevelT w="165100" prst="coolSlant"/>
            <a:bevelB w="101600" prst="riblet"/>
            <a:extrusionClr>
              <a:srgbClr val="FFC000"/>
            </a:extrusionClr>
            <a:contourClr>
              <a:srgbClr val="FFC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195984" y="2516141"/>
            <a:ext cx="1080120" cy="1080120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  <a:scene3d>
            <a:camera prst="orthographicFront"/>
            <a:lightRig rig="threePt" dir="t"/>
          </a:scene3d>
          <a:sp3d extrusionH="76200" contourW="12700" prstMaterial="matte">
            <a:bevelT w="165100" prst="coolSlant"/>
            <a:bevelB w="101600" prst="riblet"/>
            <a:extrusionClr>
              <a:srgbClr val="FFC000"/>
            </a:extrusionClr>
            <a:contourClr>
              <a:srgbClr val="FFC000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  <p:sp>
        <p:nvSpPr>
          <p:cNvPr id="18" name="Volný tvar 17"/>
          <p:cNvSpPr/>
          <p:nvPr/>
        </p:nvSpPr>
        <p:spPr>
          <a:xfrm>
            <a:off x="-674912" y="3675467"/>
            <a:ext cx="10564915" cy="3369421"/>
          </a:xfrm>
          <a:custGeom>
            <a:avLst/>
            <a:gdLst>
              <a:gd name="connsiteX0" fmla="*/ 940633 w 10802481"/>
              <a:gd name="connsiteY0" fmla="*/ 165228 h 3588430"/>
              <a:gd name="connsiteX1" fmla="*/ 3531433 w 10802481"/>
              <a:gd name="connsiteY1" fmla="*/ 206792 h 3588430"/>
              <a:gd name="connsiteX2" fmla="*/ 4113324 w 10802481"/>
              <a:gd name="connsiteY2" fmla="*/ 594719 h 3588430"/>
              <a:gd name="connsiteX3" fmla="*/ 4293433 w 10802481"/>
              <a:gd name="connsiteY3" fmla="*/ 1218173 h 3588430"/>
              <a:gd name="connsiteX4" fmla="*/ 4750633 w 10802481"/>
              <a:gd name="connsiteY4" fmla="*/ 1509119 h 3588430"/>
              <a:gd name="connsiteX5" fmla="*/ 5387942 w 10802481"/>
              <a:gd name="connsiteY5" fmla="*/ 1647664 h 3588430"/>
              <a:gd name="connsiteX6" fmla="*/ 5872851 w 10802481"/>
              <a:gd name="connsiteY6" fmla="*/ 1522973 h 3588430"/>
              <a:gd name="connsiteX7" fmla="*/ 6219214 w 10802481"/>
              <a:gd name="connsiteY7" fmla="*/ 1135046 h 3588430"/>
              <a:gd name="connsiteX8" fmla="*/ 6302342 w 10802481"/>
              <a:gd name="connsiteY8" fmla="*/ 608573 h 3588430"/>
              <a:gd name="connsiteX9" fmla="*/ 6510160 w 10802481"/>
              <a:gd name="connsiteY9" fmla="*/ 386901 h 3588430"/>
              <a:gd name="connsiteX10" fmla="*/ 6801105 w 10802481"/>
              <a:gd name="connsiteY10" fmla="*/ 248355 h 3588430"/>
              <a:gd name="connsiteX11" fmla="*/ 7757069 w 10802481"/>
              <a:gd name="connsiteY11" fmla="*/ 179082 h 3588430"/>
              <a:gd name="connsiteX12" fmla="*/ 8449796 w 10802481"/>
              <a:gd name="connsiteY12" fmla="*/ 220646 h 3588430"/>
              <a:gd name="connsiteX13" fmla="*/ 8643760 w 10802481"/>
              <a:gd name="connsiteY13" fmla="*/ 220646 h 3588430"/>
              <a:gd name="connsiteX14" fmla="*/ 10029214 w 10802481"/>
              <a:gd name="connsiteY14" fmla="*/ 220646 h 3588430"/>
              <a:gd name="connsiteX15" fmla="*/ 10084633 w 10802481"/>
              <a:gd name="connsiteY15" fmla="*/ 3199373 h 3588430"/>
              <a:gd name="connsiteX16" fmla="*/ 885214 w 10802481"/>
              <a:gd name="connsiteY16" fmla="*/ 3227082 h 3588430"/>
              <a:gd name="connsiteX17" fmla="*/ 885214 w 10802481"/>
              <a:gd name="connsiteY17" fmla="*/ 206792 h 3588430"/>
              <a:gd name="connsiteX0" fmla="*/ 940633 w 10754383"/>
              <a:gd name="connsiteY0" fmla="*/ 67734 h 3399810"/>
              <a:gd name="connsiteX1" fmla="*/ 3531433 w 10754383"/>
              <a:gd name="connsiteY1" fmla="*/ 109298 h 3399810"/>
              <a:gd name="connsiteX2" fmla="*/ 4113324 w 10754383"/>
              <a:gd name="connsiteY2" fmla="*/ 497225 h 3399810"/>
              <a:gd name="connsiteX3" fmla="*/ 4293433 w 10754383"/>
              <a:gd name="connsiteY3" fmla="*/ 1120679 h 3399810"/>
              <a:gd name="connsiteX4" fmla="*/ 4750633 w 10754383"/>
              <a:gd name="connsiteY4" fmla="*/ 1411625 h 3399810"/>
              <a:gd name="connsiteX5" fmla="*/ 5387942 w 10754383"/>
              <a:gd name="connsiteY5" fmla="*/ 1550170 h 3399810"/>
              <a:gd name="connsiteX6" fmla="*/ 5872851 w 10754383"/>
              <a:gd name="connsiteY6" fmla="*/ 1425479 h 3399810"/>
              <a:gd name="connsiteX7" fmla="*/ 6219214 w 10754383"/>
              <a:gd name="connsiteY7" fmla="*/ 1037552 h 3399810"/>
              <a:gd name="connsiteX8" fmla="*/ 6302342 w 10754383"/>
              <a:gd name="connsiteY8" fmla="*/ 511079 h 3399810"/>
              <a:gd name="connsiteX9" fmla="*/ 6510160 w 10754383"/>
              <a:gd name="connsiteY9" fmla="*/ 289407 h 3399810"/>
              <a:gd name="connsiteX10" fmla="*/ 6801105 w 10754383"/>
              <a:gd name="connsiteY10" fmla="*/ 150861 h 3399810"/>
              <a:gd name="connsiteX11" fmla="*/ 7757069 w 10754383"/>
              <a:gd name="connsiteY11" fmla="*/ 81588 h 3399810"/>
              <a:gd name="connsiteX12" fmla="*/ 8449796 w 10754383"/>
              <a:gd name="connsiteY12" fmla="*/ 123152 h 3399810"/>
              <a:gd name="connsiteX13" fmla="*/ 8643760 w 10754383"/>
              <a:gd name="connsiteY13" fmla="*/ 123152 h 3399810"/>
              <a:gd name="connsiteX14" fmla="*/ 10029214 w 10754383"/>
              <a:gd name="connsiteY14" fmla="*/ 123152 h 3399810"/>
              <a:gd name="connsiteX15" fmla="*/ 10043069 w 10754383"/>
              <a:gd name="connsiteY15" fmla="*/ 1785698 h 3399810"/>
              <a:gd name="connsiteX16" fmla="*/ 10084633 w 10754383"/>
              <a:gd name="connsiteY16" fmla="*/ 3101879 h 3399810"/>
              <a:gd name="connsiteX17" fmla="*/ 885214 w 10754383"/>
              <a:gd name="connsiteY17" fmla="*/ 3129588 h 3399810"/>
              <a:gd name="connsiteX18" fmla="*/ 885214 w 10754383"/>
              <a:gd name="connsiteY18" fmla="*/ 109298 h 3399810"/>
              <a:gd name="connsiteX0" fmla="*/ 940633 w 10749378"/>
              <a:gd name="connsiteY0" fmla="*/ 67734 h 3366229"/>
              <a:gd name="connsiteX1" fmla="*/ 3531433 w 10749378"/>
              <a:gd name="connsiteY1" fmla="*/ 109298 h 3366229"/>
              <a:gd name="connsiteX2" fmla="*/ 4113324 w 10749378"/>
              <a:gd name="connsiteY2" fmla="*/ 497225 h 3366229"/>
              <a:gd name="connsiteX3" fmla="*/ 4293433 w 10749378"/>
              <a:gd name="connsiteY3" fmla="*/ 1120679 h 3366229"/>
              <a:gd name="connsiteX4" fmla="*/ 4750633 w 10749378"/>
              <a:gd name="connsiteY4" fmla="*/ 1411625 h 3366229"/>
              <a:gd name="connsiteX5" fmla="*/ 5387942 w 10749378"/>
              <a:gd name="connsiteY5" fmla="*/ 1550170 h 3366229"/>
              <a:gd name="connsiteX6" fmla="*/ 5872851 w 10749378"/>
              <a:gd name="connsiteY6" fmla="*/ 1425479 h 3366229"/>
              <a:gd name="connsiteX7" fmla="*/ 6219214 w 10749378"/>
              <a:gd name="connsiteY7" fmla="*/ 1037552 h 3366229"/>
              <a:gd name="connsiteX8" fmla="*/ 6302342 w 10749378"/>
              <a:gd name="connsiteY8" fmla="*/ 511079 h 3366229"/>
              <a:gd name="connsiteX9" fmla="*/ 6510160 w 10749378"/>
              <a:gd name="connsiteY9" fmla="*/ 289407 h 3366229"/>
              <a:gd name="connsiteX10" fmla="*/ 6801105 w 10749378"/>
              <a:gd name="connsiteY10" fmla="*/ 150861 h 3366229"/>
              <a:gd name="connsiteX11" fmla="*/ 7757069 w 10749378"/>
              <a:gd name="connsiteY11" fmla="*/ 81588 h 3366229"/>
              <a:gd name="connsiteX12" fmla="*/ 8449796 w 10749378"/>
              <a:gd name="connsiteY12" fmla="*/ 123152 h 3366229"/>
              <a:gd name="connsiteX13" fmla="*/ 8643760 w 10749378"/>
              <a:gd name="connsiteY13" fmla="*/ 123152 h 3366229"/>
              <a:gd name="connsiteX14" fmla="*/ 10029214 w 10749378"/>
              <a:gd name="connsiteY14" fmla="*/ 123152 h 3366229"/>
              <a:gd name="connsiteX15" fmla="*/ 10043069 w 10749378"/>
              <a:gd name="connsiteY15" fmla="*/ 1785698 h 3366229"/>
              <a:gd name="connsiteX16" fmla="*/ 10029214 w 10749378"/>
              <a:gd name="connsiteY16" fmla="*/ 2547698 h 3366229"/>
              <a:gd name="connsiteX17" fmla="*/ 10084633 w 10749378"/>
              <a:gd name="connsiteY17" fmla="*/ 3101879 h 3366229"/>
              <a:gd name="connsiteX18" fmla="*/ 885214 w 10749378"/>
              <a:gd name="connsiteY18" fmla="*/ 3129588 h 3366229"/>
              <a:gd name="connsiteX19" fmla="*/ 885214 w 10749378"/>
              <a:gd name="connsiteY19" fmla="*/ 109298 h 3366229"/>
              <a:gd name="connsiteX0" fmla="*/ 940633 w 10740964"/>
              <a:gd name="connsiteY0" fmla="*/ 67734 h 3345762"/>
              <a:gd name="connsiteX1" fmla="*/ 3531433 w 10740964"/>
              <a:gd name="connsiteY1" fmla="*/ 109298 h 3345762"/>
              <a:gd name="connsiteX2" fmla="*/ 4113324 w 10740964"/>
              <a:gd name="connsiteY2" fmla="*/ 497225 h 3345762"/>
              <a:gd name="connsiteX3" fmla="*/ 4293433 w 10740964"/>
              <a:gd name="connsiteY3" fmla="*/ 1120679 h 3345762"/>
              <a:gd name="connsiteX4" fmla="*/ 4750633 w 10740964"/>
              <a:gd name="connsiteY4" fmla="*/ 1411625 h 3345762"/>
              <a:gd name="connsiteX5" fmla="*/ 5387942 w 10740964"/>
              <a:gd name="connsiteY5" fmla="*/ 1550170 h 3345762"/>
              <a:gd name="connsiteX6" fmla="*/ 5872851 w 10740964"/>
              <a:gd name="connsiteY6" fmla="*/ 1425479 h 3345762"/>
              <a:gd name="connsiteX7" fmla="*/ 6219214 w 10740964"/>
              <a:gd name="connsiteY7" fmla="*/ 1037552 h 3345762"/>
              <a:gd name="connsiteX8" fmla="*/ 6302342 w 10740964"/>
              <a:gd name="connsiteY8" fmla="*/ 511079 h 3345762"/>
              <a:gd name="connsiteX9" fmla="*/ 6510160 w 10740964"/>
              <a:gd name="connsiteY9" fmla="*/ 289407 h 3345762"/>
              <a:gd name="connsiteX10" fmla="*/ 6801105 w 10740964"/>
              <a:gd name="connsiteY10" fmla="*/ 150861 h 3345762"/>
              <a:gd name="connsiteX11" fmla="*/ 7757069 w 10740964"/>
              <a:gd name="connsiteY11" fmla="*/ 81588 h 3345762"/>
              <a:gd name="connsiteX12" fmla="*/ 8449796 w 10740964"/>
              <a:gd name="connsiteY12" fmla="*/ 123152 h 3345762"/>
              <a:gd name="connsiteX13" fmla="*/ 8643760 w 10740964"/>
              <a:gd name="connsiteY13" fmla="*/ 123152 h 3345762"/>
              <a:gd name="connsiteX14" fmla="*/ 10029214 w 10740964"/>
              <a:gd name="connsiteY14" fmla="*/ 123152 h 3345762"/>
              <a:gd name="connsiteX15" fmla="*/ 10043069 w 10740964"/>
              <a:gd name="connsiteY15" fmla="*/ 1785698 h 3345762"/>
              <a:gd name="connsiteX16" fmla="*/ 10029214 w 10740964"/>
              <a:gd name="connsiteY16" fmla="*/ 2547698 h 3345762"/>
              <a:gd name="connsiteX17" fmla="*/ 10001505 w 10740964"/>
              <a:gd name="connsiteY17" fmla="*/ 3088026 h 3345762"/>
              <a:gd name="connsiteX18" fmla="*/ 10084633 w 10740964"/>
              <a:gd name="connsiteY18" fmla="*/ 3101879 h 3345762"/>
              <a:gd name="connsiteX19" fmla="*/ 885214 w 10740964"/>
              <a:gd name="connsiteY19" fmla="*/ 3129588 h 3345762"/>
              <a:gd name="connsiteX20" fmla="*/ 885214 w 10740964"/>
              <a:gd name="connsiteY20" fmla="*/ 109298 h 3345762"/>
              <a:gd name="connsiteX0" fmla="*/ 940633 w 10740964"/>
              <a:gd name="connsiteY0" fmla="*/ 63216 h 3341244"/>
              <a:gd name="connsiteX1" fmla="*/ 3531433 w 10740964"/>
              <a:gd name="connsiteY1" fmla="*/ 104780 h 3341244"/>
              <a:gd name="connsiteX2" fmla="*/ 4113324 w 10740964"/>
              <a:gd name="connsiteY2" fmla="*/ 492707 h 3341244"/>
              <a:gd name="connsiteX3" fmla="*/ 4293433 w 10740964"/>
              <a:gd name="connsiteY3" fmla="*/ 1116161 h 3341244"/>
              <a:gd name="connsiteX4" fmla="*/ 4750633 w 10740964"/>
              <a:gd name="connsiteY4" fmla="*/ 1407107 h 3341244"/>
              <a:gd name="connsiteX5" fmla="*/ 5387942 w 10740964"/>
              <a:gd name="connsiteY5" fmla="*/ 1545652 h 3341244"/>
              <a:gd name="connsiteX6" fmla="*/ 5872851 w 10740964"/>
              <a:gd name="connsiteY6" fmla="*/ 1420961 h 3341244"/>
              <a:gd name="connsiteX7" fmla="*/ 6219214 w 10740964"/>
              <a:gd name="connsiteY7" fmla="*/ 1033034 h 3341244"/>
              <a:gd name="connsiteX8" fmla="*/ 6302342 w 10740964"/>
              <a:gd name="connsiteY8" fmla="*/ 506561 h 3341244"/>
              <a:gd name="connsiteX9" fmla="*/ 6510160 w 10740964"/>
              <a:gd name="connsiteY9" fmla="*/ 284889 h 3341244"/>
              <a:gd name="connsiteX10" fmla="*/ 6801105 w 10740964"/>
              <a:gd name="connsiteY10" fmla="*/ 146343 h 3341244"/>
              <a:gd name="connsiteX11" fmla="*/ 7757069 w 10740964"/>
              <a:gd name="connsiteY11" fmla="*/ 77070 h 3341244"/>
              <a:gd name="connsiteX12" fmla="*/ 8449796 w 10740964"/>
              <a:gd name="connsiteY12" fmla="*/ 118634 h 3341244"/>
              <a:gd name="connsiteX13" fmla="*/ 8643760 w 10740964"/>
              <a:gd name="connsiteY13" fmla="*/ 118634 h 3341244"/>
              <a:gd name="connsiteX14" fmla="*/ 9405760 w 10740964"/>
              <a:gd name="connsiteY14" fmla="*/ 132490 h 3341244"/>
              <a:gd name="connsiteX15" fmla="*/ 10029214 w 10740964"/>
              <a:gd name="connsiteY15" fmla="*/ 118634 h 3341244"/>
              <a:gd name="connsiteX16" fmla="*/ 10043069 w 10740964"/>
              <a:gd name="connsiteY16" fmla="*/ 1781180 h 3341244"/>
              <a:gd name="connsiteX17" fmla="*/ 10029214 w 10740964"/>
              <a:gd name="connsiteY17" fmla="*/ 2543180 h 3341244"/>
              <a:gd name="connsiteX18" fmla="*/ 10001505 w 10740964"/>
              <a:gd name="connsiteY18" fmla="*/ 3083508 h 3341244"/>
              <a:gd name="connsiteX19" fmla="*/ 10084633 w 10740964"/>
              <a:gd name="connsiteY19" fmla="*/ 3097361 h 3341244"/>
              <a:gd name="connsiteX20" fmla="*/ 885214 w 10740964"/>
              <a:gd name="connsiteY20" fmla="*/ 3125070 h 3341244"/>
              <a:gd name="connsiteX21" fmla="*/ 885214 w 10740964"/>
              <a:gd name="connsiteY21" fmla="*/ 104780 h 3341244"/>
              <a:gd name="connsiteX0" fmla="*/ 940633 w 10740964"/>
              <a:gd name="connsiteY0" fmla="*/ 63705 h 3341733"/>
              <a:gd name="connsiteX1" fmla="*/ 3531433 w 10740964"/>
              <a:gd name="connsiteY1" fmla="*/ 105269 h 3341733"/>
              <a:gd name="connsiteX2" fmla="*/ 4113324 w 10740964"/>
              <a:gd name="connsiteY2" fmla="*/ 493196 h 3341733"/>
              <a:gd name="connsiteX3" fmla="*/ 4293433 w 10740964"/>
              <a:gd name="connsiteY3" fmla="*/ 1116650 h 3341733"/>
              <a:gd name="connsiteX4" fmla="*/ 4750633 w 10740964"/>
              <a:gd name="connsiteY4" fmla="*/ 1407596 h 3341733"/>
              <a:gd name="connsiteX5" fmla="*/ 5387942 w 10740964"/>
              <a:gd name="connsiteY5" fmla="*/ 1546141 h 3341733"/>
              <a:gd name="connsiteX6" fmla="*/ 5872851 w 10740964"/>
              <a:gd name="connsiteY6" fmla="*/ 1421450 h 3341733"/>
              <a:gd name="connsiteX7" fmla="*/ 6219214 w 10740964"/>
              <a:gd name="connsiteY7" fmla="*/ 1033523 h 3341733"/>
              <a:gd name="connsiteX8" fmla="*/ 6302342 w 10740964"/>
              <a:gd name="connsiteY8" fmla="*/ 507050 h 3341733"/>
              <a:gd name="connsiteX9" fmla="*/ 6510160 w 10740964"/>
              <a:gd name="connsiteY9" fmla="*/ 285378 h 3341733"/>
              <a:gd name="connsiteX10" fmla="*/ 6801105 w 10740964"/>
              <a:gd name="connsiteY10" fmla="*/ 146832 h 3341733"/>
              <a:gd name="connsiteX11" fmla="*/ 7757069 w 10740964"/>
              <a:gd name="connsiteY11" fmla="*/ 77559 h 3341733"/>
              <a:gd name="connsiteX12" fmla="*/ 8449796 w 10740964"/>
              <a:gd name="connsiteY12" fmla="*/ 119123 h 3341733"/>
              <a:gd name="connsiteX13" fmla="*/ 8643760 w 10740964"/>
              <a:gd name="connsiteY13" fmla="*/ 119123 h 3341733"/>
              <a:gd name="connsiteX14" fmla="*/ 9405760 w 10740964"/>
              <a:gd name="connsiteY14" fmla="*/ 132979 h 3341733"/>
              <a:gd name="connsiteX15" fmla="*/ 9876815 w 10740964"/>
              <a:gd name="connsiteY15" fmla="*/ 132979 h 3341733"/>
              <a:gd name="connsiteX16" fmla="*/ 10029214 w 10740964"/>
              <a:gd name="connsiteY16" fmla="*/ 119123 h 3341733"/>
              <a:gd name="connsiteX17" fmla="*/ 10043069 w 10740964"/>
              <a:gd name="connsiteY17" fmla="*/ 1781669 h 3341733"/>
              <a:gd name="connsiteX18" fmla="*/ 10029214 w 10740964"/>
              <a:gd name="connsiteY18" fmla="*/ 2543669 h 3341733"/>
              <a:gd name="connsiteX19" fmla="*/ 10001505 w 10740964"/>
              <a:gd name="connsiteY19" fmla="*/ 3083997 h 3341733"/>
              <a:gd name="connsiteX20" fmla="*/ 10084633 w 10740964"/>
              <a:gd name="connsiteY20" fmla="*/ 3097850 h 3341733"/>
              <a:gd name="connsiteX21" fmla="*/ 885214 w 10740964"/>
              <a:gd name="connsiteY21" fmla="*/ 3125559 h 3341733"/>
              <a:gd name="connsiteX22" fmla="*/ 885214 w 10740964"/>
              <a:gd name="connsiteY22" fmla="*/ 105269 h 3341733"/>
              <a:gd name="connsiteX0" fmla="*/ 940633 w 10740964"/>
              <a:gd name="connsiteY0" fmla="*/ 56524 h 3334552"/>
              <a:gd name="connsiteX1" fmla="*/ 3531433 w 10740964"/>
              <a:gd name="connsiteY1" fmla="*/ 98088 h 3334552"/>
              <a:gd name="connsiteX2" fmla="*/ 4113324 w 10740964"/>
              <a:gd name="connsiteY2" fmla="*/ 486015 h 3334552"/>
              <a:gd name="connsiteX3" fmla="*/ 4293433 w 10740964"/>
              <a:gd name="connsiteY3" fmla="*/ 1109469 h 3334552"/>
              <a:gd name="connsiteX4" fmla="*/ 4750633 w 10740964"/>
              <a:gd name="connsiteY4" fmla="*/ 1400415 h 3334552"/>
              <a:gd name="connsiteX5" fmla="*/ 5387942 w 10740964"/>
              <a:gd name="connsiteY5" fmla="*/ 1538960 h 3334552"/>
              <a:gd name="connsiteX6" fmla="*/ 5872851 w 10740964"/>
              <a:gd name="connsiteY6" fmla="*/ 1414269 h 3334552"/>
              <a:gd name="connsiteX7" fmla="*/ 6219214 w 10740964"/>
              <a:gd name="connsiteY7" fmla="*/ 1026342 h 3334552"/>
              <a:gd name="connsiteX8" fmla="*/ 6302342 w 10740964"/>
              <a:gd name="connsiteY8" fmla="*/ 499869 h 3334552"/>
              <a:gd name="connsiteX9" fmla="*/ 6510160 w 10740964"/>
              <a:gd name="connsiteY9" fmla="*/ 278197 h 3334552"/>
              <a:gd name="connsiteX10" fmla="*/ 6801105 w 10740964"/>
              <a:gd name="connsiteY10" fmla="*/ 139651 h 3334552"/>
              <a:gd name="connsiteX11" fmla="*/ 7757069 w 10740964"/>
              <a:gd name="connsiteY11" fmla="*/ 70378 h 3334552"/>
              <a:gd name="connsiteX12" fmla="*/ 8449796 w 10740964"/>
              <a:gd name="connsiteY12" fmla="*/ 111942 h 3334552"/>
              <a:gd name="connsiteX13" fmla="*/ 8643760 w 10740964"/>
              <a:gd name="connsiteY13" fmla="*/ 111942 h 3334552"/>
              <a:gd name="connsiteX14" fmla="*/ 9405760 w 10740964"/>
              <a:gd name="connsiteY14" fmla="*/ 125798 h 3334552"/>
              <a:gd name="connsiteX15" fmla="*/ 9876815 w 10740964"/>
              <a:gd name="connsiteY15" fmla="*/ 125798 h 3334552"/>
              <a:gd name="connsiteX16" fmla="*/ 10043069 w 10740964"/>
              <a:gd name="connsiteY16" fmla="*/ 1774488 h 3334552"/>
              <a:gd name="connsiteX17" fmla="*/ 10029214 w 10740964"/>
              <a:gd name="connsiteY17" fmla="*/ 2536488 h 3334552"/>
              <a:gd name="connsiteX18" fmla="*/ 10001505 w 10740964"/>
              <a:gd name="connsiteY18" fmla="*/ 3076816 h 3334552"/>
              <a:gd name="connsiteX19" fmla="*/ 10084633 w 10740964"/>
              <a:gd name="connsiteY19" fmla="*/ 3090669 h 3334552"/>
              <a:gd name="connsiteX20" fmla="*/ 885214 w 10740964"/>
              <a:gd name="connsiteY20" fmla="*/ 3118378 h 3334552"/>
              <a:gd name="connsiteX21" fmla="*/ 885214 w 10740964"/>
              <a:gd name="connsiteY21" fmla="*/ 98088 h 3334552"/>
              <a:gd name="connsiteX0" fmla="*/ 940633 w 10740964"/>
              <a:gd name="connsiteY0" fmla="*/ 46558 h 3324586"/>
              <a:gd name="connsiteX1" fmla="*/ 3531433 w 10740964"/>
              <a:gd name="connsiteY1" fmla="*/ 88122 h 3324586"/>
              <a:gd name="connsiteX2" fmla="*/ 4113324 w 10740964"/>
              <a:gd name="connsiteY2" fmla="*/ 476049 h 3324586"/>
              <a:gd name="connsiteX3" fmla="*/ 4293433 w 10740964"/>
              <a:gd name="connsiteY3" fmla="*/ 1099503 h 3324586"/>
              <a:gd name="connsiteX4" fmla="*/ 4750633 w 10740964"/>
              <a:gd name="connsiteY4" fmla="*/ 1390449 h 3324586"/>
              <a:gd name="connsiteX5" fmla="*/ 5387942 w 10740964"/>
              <a:gd name="connsiteY5" fmla="*/ 1528994 h 3324586"/>
              <a:gd name="connsiteX6" fmla="*/ 5872851 w 10740964"/>
              <a:gd name="connsiteY6" fmla="*/ 1404303 h 3324586"/>
              <a:gd name="connsiteX7" fmla="*/ 6219214 w 10740964"/>
              <a:gd name="connsiteY7" fmla="*/ 1016376 h 3324586"/>
              <a:gd name="connsiteX8" fmla="*/ 6302342 w 10740964"/>
              <a:gd name="connsiteY8" fmla="*/ 489903 h 3324586"/>
              <a:gd name="connsiteX9" fmla="*/ 6510160 w 10740964"/>
              <a:gd name="connsiteY9" fmla="*/ 268231 h 3324586"/>
              <a:gd name="connsiteX10" fmla="*/ 6801105 w 10740964"/>
              <a:gd name="connsiteY10" fmla="*/ 129685 h 3324586"/>
              <a:gd name="connsiteX11" fmla="*/ 7757069 w 10740964"/>
              <a:gd name="connsiteY11" fmla="*/ 60412 h 3324586"/>
              <a:gd name="connsiteX12" fmla="*/ 8449796 w 10740964"/>
              <a:gd name="connsiteY12" fmla="*/ 101976 h 3324586"/>
              <a:gd name="connsiteX13" fmla="*/ 8643760 w 10740964"/>
              <a:gd name="connsiteY13" fmla="*/ 101976 h 3324586"/>
              <a:gd name="connsiteX14" fmla="*/ 9405760 w 10740964"/>
              <a:gd name="connsiteY14" fmla="*/ 115832 h 3324586"/>
              <a:gd name="connsiteX15" fmla="*/ 9932233 w 10740964"/>
              <a:gd name="connsiteY15" fmla="*/ 129687 h 3324586"/>
              <a:gd name="connsiteX16" fmla="*/ 10043069 w 10740964"/>
              <a:gd name="connsiteY16" fmla="*/ 1764522 h 3324586"/>
              <a:gd name="connsiteX17" fmla="*/ 10029214 w 10740964"/>
              <a:gd name="connsiteY17" fmla="*/ 2526522 h 3324586"/>
              <a:gd name="connsiteX18" fmla="*/ 10001505 w 10740964"/>
              <a:gd name="connsiteY18" fmla="*/ 3066850 h 3324586"/>
              <a:gd name="connsiteX19" fmla="*/ 10084633 w 10740964"/>
              <a:gd name="connsiteY19" fmla="*/ 3080703 h 3324586"/>
              <a:gd name="connsiteX20" fmla="*/ 885214 w 10740964"/>
              <a:gd name="connsiteY20" fmla="*/ 3108412 h 3324586"/>
              <a:gd name="connsiteX21" fmla="*/ 885214 w 10740964"/>
              <a:gd name="connsiteY21" fmla="*/ 88122 h 3324586"/>
              <a:gd name="connsiteX0" fmla="*/ 940633 w 10740964"/>
              <a:gd name="connsiteY0" fmla="*/ 0 h 3278028"/>
              <a:gd name="connsiteX1" fmla="*/ 3531433 w 10740964"/>
              <a:gd name="connsiteY1" fmla="*/ 41564 h 3278028"/>
              <a:gd name="connsiteX2" fmla="*/ 4113324 w 10740964"/>
              <a:gd name="connsiteY2" fmla="*/ 429491 h 3278028"/>
              <a:gd name="connsiteX3" fmla="*/ 4293433 w 10740964"/>
              <a:gd name="connsiteY3" fmla="*/ 1052945 h 3278028"/>
              <a:gd name="connsiteX4" fmla="*/ 4750633 w 10740964"/>
              <a:gd name="connsiteY4" fmla="*/ 1343891 h 3278028"/>
              <a:gd name="connsiteX5" fmla="*/ 5387942 w 10740964"/>
              <a:gd name="connsiteY5" fmla="*/ 1482436 h 3278028"/>
              <a:gd name="connsiteX6" fmla="*/ 5872851 w 10740964"/>
              <a:gd name="connsiteY6" fmla="*/ 1357745 h 3278028"/>
              <a:gd name="connsiteX7" fmla="*/ 6219214 w 10740964"/>
              <a:gd name="connsiteY7" fmla="*/ 969818 h 3278028"/>
              <a:gd name="connsiteX8" fmla="*/ 6302342 w 10740964"/>
              <a:gd name="connsiteY8" fmla="*/ 443345 h 3278028"/>
              <a:gd name="connsiteX9" fmla="*/ 6510160 w 10740964"/>
              <a:gd name="connsiteY9" fmla="*/ 221673 h 3278028"/>
              <a:gd name="connsiteX10" fmla="*/ 6801105 w 10740964"/>
              <a:gd name="connsiteY10" fmla="*/ 83127 h 3278028"/>
              <a:gd name="connsiteX11" fmla="*/ 7757069 w 10740964"/>
              <a:gd name="connsiteY11" fmla="*/ 13854 h 3278028"/>
              <a:gd name="connsiteX12" fmla="*/ 8449796 w 10740964"/>
              <a:gd name="connsiteY12" fmla="*/ 55418 h 3278028"/>
              <a:gd name="connsiteX13" fmla="*/ 8643760 w 10740964"/>
              <a:gd name="connsiteY13" fmla="*/ 55418 h 3278028"/>
              <a:gd name="connsiteX14" fmla="*/ 9405760 w 10740964"/>
              <a:gd name="connsiteY14" fmla="*/ 69274 h 3278028"/>
              <a:gd name="connsiteX15" fmla="*/ 9932233 w 10740964"/>
              <a:gd name="connsiteY15" fmla="*/ 83129 h 3278028"/>
              <a:gd name="connsiteX16" fmla="*/ 10043069 w 10740964"/>
              <a:gd name="connsiteY16" fmla="*/ 1717964 h 3278028"/>
              <a:gd name="connsiteX17" fmla="*/ 10029214 w 10740964"/>
              <a:gd name="connsiteY17" fmla="*/ 2479964 h 3278028"/>
              <a:gd name="connsiteX18" fmla="*/ 10001505 w 10740964"/>
              <a:gd name="connsiteY18" fmla="*/ 3020292 h 3278028"/>
              <a:gd name="connsiteX19" fmla="*/ 10084633 w 10740964"/>
              <a:gd name="connsiteY19" fmla="*/ 3034145 h 3278028"/>
              <a:gd name="connsiteX20" fmla="*/ 885214 w 10740964"/>
              <a:gd name="connsiteY20" fmla="*/ 3061854 h 3278028"/>
              <a:gd name="connsiteX21" fmla="*/ 885214 w 10740964"/>
              <a:gd name="connsiteY21" fmla="*/ 41564 h 3278028"/>
              <a:gd name="connsiteX0" fmla="*/ 940633 w 10740964"/>
              <a:gd name="connsiteY0" fmla="*/ 0 h 3278028"/>
              <a:gd name="connsiteX1" fmla="*/ 3531433 w 10740964"/>
              <a:gd name="connsiteY1" fmla="*/ 41564 h 3278028"/>
              <a:gd name="connsiteX2" fmla="*/ 4113324 w 10740964"/>
              <a:gd name="connsiteY2" fmla="*/ 429491 h 3278028"/>
              <a:gd name="connsiteX3" fmla="*/ 4293433 w 10740964"/>
              <a:gd name="connsiteY3" fmla="*/ 1052945 h 3278028"/>
              <a:gd name="connsiteX4" fmla="*/ 4750633 w 10740964"/>
              <a:gd name="connsiteY4" fmla="*/ 1343891 h 3278028"/>
              <a:gd name="connsiteX5" fmla="*/ 5387942 w 10740964"/>
              <a:gd name="connsiteY5" fmla="*/ 1482436 h 3278028"/>
              <a:gd name="connsiteX6" fmla="*/ 5872851 w 10740964"/>
              <a:gd name="connsiteY6" fmla="*/ 1357745 h 3278028"/>
              <a:gd name="connsiteX7" fmla="*/ 6219214 w 10740964"/>
              <a:gd name="connsiteY7" fmla="*/ 969818 h 3278028"/>
              <a:gd name="connsiteX8" fmla="*/ 6302342 w 10740964"/>
              <a:gd name="connsiteY8" fmla="*/ 443345 h 3278028"/>
              <a:gd name="connsiteX9" fmla="*/ 6510160 w 10740964"/>
              <a:gd name="connsiteY9" fmla="*/ 221673 h 3278028"/>
              <a:gd name="connsiteX10" fmla="*/ 6801105 w 10740964"/>
              <a:gd name="connsiteY10" fmla="*/ 83127 h 3278028"/>
              <a:gd name="connsiteX11" fmla="*/ 7757069 w 10740964"/>
              <a:gd name="connsiteY11" fmla="*/ 13854 h 3278028"/>
              <a:gd name="connsiteX12" fmla="*/ 8449796 w 10740964"/>
              <a:gd name="connsiteY12" fmla="*/ 55418 h 3278028"/>
              <a:gd name="connsiteX13" fmla="*/ 8643760 w 10740964"/>
              <a:gd name="connsiteY13" fmla="*/ 55418 h 3278028"/>
              <a:gd name="connsiteX14" fmla="*/ 9405760 w 10740964"/>
              <a:gd name="connsiteY14" fmla="*/ 69274 h 3278028"/>
              <a:gd name="connsiteX15" fmla="*/ 9932233 w 10740964"/>
              <a:gd name="connsiteY15" fmla="*/ 83129 h 3278028"/>
              <a:gd name="connsiteX16" fmla="*/ 10043069 w 10740964"/>
              <a:gd name="connsiteY16" fmla="*/ 1717964 h 3278028"/>
              <a:gd name="connsiteX17" fmla="*/ 10029214 w 10740964"/>
              <a:gd name="connsiteY17" fmla="*/ 2479964 h 3278028"/>
              <a:gd name="connsiteX18" fmla="*/ 10001505 w 10740964"/>
              <a:gd name="connsiteY18" fmla="*/ 3020292 h 3278028"/>
              <a:gd name="connsiteX19" fmla="*/ 10084633 w 10740964"/>
              <a:gd name="connsiteY19" fmla="*/ 3034145 h 3278028"/>
              <a:gd name="connsiteX20" fmla="*/ 885214 w 10740964"/>
              <a:gd name="connsiteY20" fmla="*/ 3061854 h 3278028"/>
              <a:gd name="connsiteX21" fmla="*/ 885214 w 10740964"/>
              <a:gd name="connsiteY21" fmla="*/ 41564 h 3278028"/>
              <a:gd name="connsiteX0" fmla="*/ 940633 w 10740964"/>
              <a:gd name="connsiteY0" fmla="*/ 0 h 3278028"/>
              <a:gd name="connsiteX1" fmla="*/ 3531433 w 10740964"/>
              <a:gd name="connsiteY1" fmla="*/ 41564 h 3278028"/>
              <a:gd name="connsiteX2" fmla="*/ 4113324 w 10740964"/>
              <a:gd name="connsiteY2" fmla="*/ 429491 h 3278028"/>
              <a:gd name="connsiteX3" fmla="*/ 4293433 w 10740964"/>
              <a:gd name="connsiteY3" fmla="*/ 1052945 h 3278028"/>
              <a:gd name="connsiteX4" fmla="*/ 4750633 w 10740964"/>
              <a:gd name="connsiteY4" fmla="*/ 1343891 h 3278028"/>
              <a:gd name="connsiteX5" fmla="*/ 5387942 w 10740964"/>
              <a:gd name="connsiteY5" fmla="*/ 1482436 h 3278028"/>
              <a:gd name="connsiteX6" fmla="*/ 5872851 w 10740964"/>
              <a:gd name="connsiteY6" fmla="*/ 1357745 h 3278028"/>
              <a:gd name="connsiteX7" fmla="*/ 6219214 w 10740964"/>
              <a:gd name="connsiteY7" fmla="*/ 969818 h 3278028"/>
              <a:gd name="connsiteX8" fmla="*/ 6302342 w 10740964"/>
              <a:gd name="connsiteY8" fmla="*/ 443345 h 3278028"/>
              <a:gd name="connsiteX9" fmla="*/ 6510160 w 10740964"/>
              <a:gd name="connsiteY9" fmla="*/ 221673 h 3278028"/>
              <a:gd name="connsiteX10" fmla="*/ 6801105 w 10740964"/>
              <a:gd name="connsiteY10" fmla="*/ 83127 h 3278028"/>
              <a:gd name="connsiteX11" fmla="*/ 7757069 w 10740964"/>
              <a:gd name="connsiteY11" fmla="*/ 13854 h 3278028"/>
              <a:gd name="connsiteX12" fmla="*/ 8449796 w 10740964"/>
              <a:gd name="connsiteY12" fmla="*/ 55418 h 3278028"/>
              <a:gd name="connsiteX13" fmla="*/ 8643760 w 10740964"/>
              <a:gd name="connsiteY13" fmla="*/ 55418 h 3278028"/>
              <a:gd name="connsiteX14" fmla="*/ 9405760 w 10740964"/>
              <a:gd name="connsiteY14" fmla="*/ 69274 h 3278028"/>
              <a:gd name="connsiteX15" fmla="*/ 9932233 w 10740964"/>
              <a:gd name="connsiteY15" fmla="*/ 83129 h 3278028"/>
              <a:gd name="connsiteX16" fmla="*/ 10043069 w 10740964"/>
              <a:gd name="connsiteY16" fmla="*/ 1717964 h 3278028"/>
              <a:gd name="connsiteX17" fmla="*/ 10029214 w 10740964"/>
              <a:gd name="connsiteY17" fmla="*/ 2479964 h 3278028"/>
              <a:gd name="connsiteX18" fmla="*/ 10001505 w 10740964"/>
              <a:gd name="connsiteY18" fmla="*/ 3020292 h 3278028"/>
              <a:gd name="connsiteX19" fmla="*/ 10084633 w 10740964"/>
              <a:gd name="connsiteY19" fmla="*/ 3034145 h 3278028"/>
              <a:gd name="connsiteX20" fmla="*/ 885214 w 10740964"/>
              <a:gd name="connsiteY20" fmla="*/ 3061854 h 3278028"/>
              <a:gd name="connsiteX21" fmla="*/ 885214 w 10740964"/>
              <a:gd name="connsiteY21" fmla="*/ 41564 h 3278028"/>
              <a:gd name="connsiteX0" fmla="*/ 822151 w 10622482"/>
              <a:gd name="connsiteY0" fmla="*/ 0 h 3093927"/>
              <a:gd name="connsiteX1" fmla="*/ 3412951 w 10622482"/>
              <a:gd name="connsiteY1" fmla="*/ 41564 h 3093927"/>
              <a:gd name="connsiteX2" fmla="*/ 3994842 w 10622482"/>
              <a:gd name="connsiteY2" fmla="*/ 429491 h 3093927"/>
              <a:gd name="connsiteX3" fmla="*/ 4174951 w 10622482"/>
              <a:gd name="connsiteY3" fmla="*/ 1052945 h 3093927"/>
              <a:gd name="connsiteX4" fmla="*/ 4632151 w 10622482"/>
              <a:gd name="connsiteY4" fmla="*/ 1343891 h 3093927"/>
              <a:gd name="connsiteX5" fmla="*/ 5269460 w 10622482"/>
              <a:gd name="connsiteY5" fmla="*/ 1482436 h 3093927"/>
              <a:gd name="connsiteX6" fmla="*/ 5754369 w 10622482"/>
              <a:gd name="connsiteY6" fmla="*/ 1357745 h 3093927"/>
              <a:gd name="connsiteX7" fmla="*/ 6100732 w 10622482"/>
              <a:gd name="connsiteY7" fmla="*/ 969818 h 3093927"/>
              <a:gd name="connsiteX8" fmla="*/ 6183860 w 10622482"/>
              <a:gd name="connsiteY8" fmla="*/ 443345 h 3093927"/>
              <a:gd name="connsiteX9" fmla="*/ 6391678 w 10622482"/>
              <a:gd name="connsiteY9" fmla="*/ 221673 h 3093927"/>
              <a:gd name="connsiteX10" fmla="*/ 6682623 w 10622482"/>
              <a:gd name="connsiteY10" fmla="*/ 83127 h 3093927"/>
              <a:gd name="connsiteX11" fmla="*/ 7638587 w 10622482"/>
              <a:gd name="connsiteY11" fmla="*/ 13854 h 3093927"/>
              <a:gd name="connsiteX12" fmla="*/ 8331314 w 10622482"/>
              <a:gd name="connsiteY12" fmla="*/ 55418 h 3093927"/>
              <a:gd name="connsiteX13" fmla="*/ 8525278 w 10622482"/>
              <a:gd name="connsiteY13" fmla="*/ 55418 h 3093927"/>
              <a:gd name="connsiteX14" fmla="*/ 9287278 w 10622482"/>
              <a:gd name="connsiteY14" fmla="*/ 69274 h 3093927"/>
              <a:gd name="connsiteX15" fmla="*/ 9813751 w 10622482"/>
              <a:gd name="connsiteY15" fmla="*/ 83129 h 3093927"/>
              <a:gd name="connsiteX16" fmla="*/ 9924587 w 10622482"/>
              <a:gd name="connsiteY16" fmla="*/ 1717964 h 3093927"/>
              <a:gd name="connsiteX17" fmla="*/ 9910732 w 10622482"/>
              <a:gd name="connsiteY17" fmla="*/ 2479964 h 3093927"/>
              <a:gd name="connsiteX18" fmla="*/ 9883023 w 10622482"/>
              <a:gd name="connsiteY18" fmla="*/ 3020292 h 3093927"/>
              <a:gd name="connsiteX19" fmla="*/ 9966151 w 10622482"/>
              <a:gd name="connsiteY19" fmla="*/ 3034145 h 3093927"/>
              <a:gd name="connsiteX20" fmla="*/ 766732 w 10622482"/>
              <a:gd name="connsiteY20" fmla="*/ 3061854 h 3093927"/>
              <a:gd name="connsiteX21" fmla="*/ 655897 w 10622482"/>
              <a:gd name="connsiteY21" fmla="*/ 2618510 h 3093927"/>
              <a:gd name="connsiteX22" fmla="*/ 766732 w 10622482"/>
              <a:gd name="connsiteY22" fmla="*/ 41564 h 3093927"/>
              <a:gd name="connsiteX0" fmla="*/ 764584 w 10564915"/>
              <a:gd name="connsiteY0" fmla="*/ 0 h 3188661"/>
              <a:gd name="connsiteX1" fmla="*/ 3355384 w 10564915"/>
              <a:gd name="connsiteY1" fmla="*/ 41564 h 3188661"/>
              <a:gd name="connsiteX2" fmla="*/ 3937275 w 10564915"/>
              <a:gd name="connsiteY2" fmla="*/ 429491 h 3188661"/>
              <a:gd name="connsiteX3" fmla="*/ 4117384 w 10564915"/>
              <a:gd name="connsiteY3" fmla="*/ 1052945 h 3188661"/>
              <a:gd name="connsiteX4" fmla="*/ 4574584 w 10564915"/>
              <a:gd name="connsiteY4" fmla="*/ 1343891 h 3188661"/>
              <a:gd name="connsiteX5" fmla="*/ 5211893 w 10564915"/>
              <a:gd name="connsiteY5" fmla="*/ 1482436 h 3188661"/>
              <a:gd name="connsiteX6" fmla="*/ 5696802 w 10564915"/>
              <a:gd name="connsiteY6" fmla="*/ 1357745 h 3188661"/>
              <a:gd name="connsiteX7" fmla="*/ 6043165 w 10564915"/>
              <a:gd name="connsiteY7" fmla="*/ 969818 h 3188661"/>
              <a:gd name="connsiteX8" fmla="*/ 6126293 w 10564915"/>
              <a:gd name="connsiteY8" fmla="*/ 443345 h 3188661"/>
              <a:gd name="connsiteX9" fmla="*/ 6334111 w 10564915"/>
              <a:gd name="connsiteY9" fmla="*/ 221673 h 3188661"/>
              <a:gd name="connsiteX10" fmla="*/ 6625056 w 10564915"/>
              <a:gd name="connsiteY10" fmla="*/ 83127 h 3188661"/>
              <a:gd name="connsiteX11" fmla="*/ 7581020 w 10564915"/>
              <a:gd name="connsiteY11" fmla="*/ 13854 h 3188661"/>
              <a:gd name="connsiteX12" fmla="*/ 8273747 w 10564915"/>
              <a:gd name="connsiteY12" fmla="*/ 55418 h 3188661"/>
              <a:gd name="connsiteX13" fmla="*/ 8467711 w 10564915"/>
              <a:gd name="connsiteY13" fmla="*/ 55418 h 3188661"/>
              <a:gd name="connsiteX14" fmla="*/ 9229711 w 10564915"/>
              <a:gd name="connsiteY14" fmla="*/ 69274 h 3188661"/>
              <a:gd name="connsiteX15" fmla="*/ 9756184 w 10564915"/>
              <a:gd name="connsiteY15" fmla="*/ 83129 h 3188661"/>
              <a:gd name="connsiteX16" fmla="*/ 9867020 w 10564915"/>
              <a:gd name="connsiteY16" fmla="*/ 1717964 h 3188661"/>
              <a:gd name="connsiteX17" fmla="*/ 9853165 w 10564915"/>
              <a:gd name="connsiteY17" fmla="*/ 2479964 h 3188661"/>
              <a:gd name="connsiteX18" fmla="*/ 9825456 w 10564915"/>
              <a:gd name="connsiteY18" fmla="*/ 3020292 h 3188661"/>
              <a:gd name="connsiteX19" fmla="*/ 9908584 w 10564915"/>
              <a:gd name="connsiteY19" fmla="*/ 3034145 h 3188661"/>
              <a:gd name="connsiteX20" fmla="*/ 709165 w 10564915"/>
              <a:gd name="connsiteY20" fmla="*/ 3061854 h 3188661"/>
              <a:gd name="connsiteX21" fmla="*/ 709166 w 10564915"/>
              <a:gd name="connsiteY21" fmla="*/ 3172693 h 3188661"/>
              <a:gd name="connsiteX22" fmla="*/ 598330 w 10564915"/>
              <a:gd name="connsiteY22" fmla="*/ 2618510 h 3188661"/>
              <a:gd name="connsiteX23" fmla="*/ 709165 w 10564915"/>
              <a:gd name="connsiteY23" fmla="*/ 41564 h 3188661"/>
              <a:gd name="connsiteX0" fmla="*/ 764584 w 10564915"/>
              <a:gd name="connsiteY0" fmla="*/ 0 h 3188661"/>
              <a:gd name="connsiteX1" fmla="*/ 3355384 w 10564915"/>
              <a:gd name="connsiteY1" fmla="*/ 41564 h 3188661"/>
              <a:gd name="connsiteX2" fmla="*/ 3937275 w 10564915"/>
              <a:gd name="connsiteY2" fmla="*/ 429491 h 3188661"/>
              <a:gd name="connsiteX3" fmla="*/ 4117384 w 10564915"/>
              <a:gd name="connsiteY3" fmla="*/ 1052945 h 3188661"/>
              <a:gd name="connsiteX4" fmla="*/ 4574584 w 10564915"/>
              <a:gd name="connsiteY4" fmla="*/ 1343891 h 3188661"/>
              <a:gd name="connsiteX5" fmla="*/ 5211893 w 10564915"/>
              <a:gd name="connsiteY5" fmla="*/ 1482436 h 3188661"/>
              <a:gd name="connsiteX6" fmla="*/ 5696802 w 10564915"/>
              <a:gd name="connsiteY6" fmla="*/ 1357745 h 3188661"/>
              <a:gd name="connsiteX7" fmla="*/ 6043165 w 10564915"/>
              <a:gd name="connsiteY7" fmla="*/ 969818 h 3188661"/>
              <a:gd name="connsiteX8" fmla="*/ 6126293 w 10564915"/>
              <a:gd name="connsiteY8" fmla="*/ 443345 h 3188661"/>
              <a:gd name="connsiteX9" fmla="*/ 6334111 w 10564915"/>
              <a:gd name="connsiteY9" fmla="*/ 221673 h 3188661"/>
              <a:gd name="connsiteX10" fmla="*/ 6625056 w 10564915"/>
              <a:gd name="connsiteY10" fmla="*/ 83127 h 3188661"/>
              <a:gd name="connsiteX11" fmla="*/ 7581020 w 10564915"/>
              <a:gd name="connsiteY11" fmla="*/ 13854 h 3188661"/>
              <a:gd name="connsiteX12" fmla="*/ 8273747 w 10564915"/>
              <a:gd name="connsiteY12" fmla="*/ 55418 h 3188661"/>
              <a:gd name="connsiteX13" fmla="*/ 8467711 w 10564915"/>
              <a:gd name="connsiteY13" fmla="*/ 55418 h 3188661"/>
              <a:gd name="connsiteX14" fmla="*/ 9229711 w 10564915"/>
              <a:gd name="connsiteY14" fmla="*/ 69274 h 3188661"/>
              <a:gd name="connsiteX15" fmla="*/ 9756184 w 10564915"/>
              <a:gd name="connsiteY15" fmla="*/ 83129 h 3188661"/>
              <a:gd name="connsiteX16" fmla="*/ 9867020 w 10564915"/>
              <a:gd name="connsiteY16" fmla="*/ 1717964 h 3188661"/>
              <a:gd name="connsiteX17" fmla="*/ 9853165 w 10564915"/>
              <a:gd name="connsiteY17" fmla="*/ 2479964 h 3188661"/>
              <a:gd name="connsiteX18" fmla="*/ 9825456 w 10564915"/>
              <a:gd name="connsiteY18" fmla="*/ 3020292 h 3188661"/>
              <a:gd name="connsiteX19" fmla="*/ 9908584 w 10564915"/>
              <a:gd name="connsiteY19" fmla="*/ 3034145 h 3188661"/>
              <a:gd name="connsiteX20" fmla="*/ 709165 w 10564915"/>
              <a:gd name="connsiteY20" fmla="*/ 3061854 h 3188661"/>
              <a:gd name="connsiteX21" fmla="*/ 709166 w 10564915"/>
              <a:gd name="connsiteY21" fmla="*/ 3172693 h 3188661"/>
              <a:gd name="connsiteX22" fmla="*/ 598330 w 10564915"/>
              <a:gd name="connsiteY22" fmla="*/ 2618510 h 3188661"/>
              <a:gd name="connsiteX23" fmla="*/ 709165 w 10564915"/>
              <a:gd name="connsiteY23" fmla="*/ 41564 h 3188661"/>
              <a:gd name="connsiteX0" fmla="*/ 764584 w 10564915"/>
              <a:gd name="connsiteY0" fmla="*/ 0 h 3188661"/>
              <a:gd name="connsiteX1" fmla="*/ 3355384 w 10564915"/>
              <a:gd name="connsiteY1" fmla="*/ 41564 h 3188661"/>
              <a:gd name="connsiteX2" fmla="*/ 3937275 w 10564915"/>
              <a:gd name="connsiteY2" fmla="*/ 429491 h 3188661"/>
              <a:gd name="connsiteX3" fmla="*/ 4117384 w 10564915"/>
              <a:gd name="connsiteY3" fmla="*/ 1052945 h 3188661"/>
              <a:gd name="connsiteX4" fmla="*/ 4574584 w 10564915"/>
              <a:gd name="connsiteY4" fmla="*/ 1343891 h 3188661"/>
              <a:gd name="connsiteX5" fmla="*/ 5211893 w 10564915"/>
              <a:gd name="connsiteY5" fmla="*/ 1482436 h 3188661"/>
              <a:gd name="connsiteX6" fmla="*/ 5696802 w 10564915"/>
              <a:gd name="connsiteY6" fmla="*/ 1357745 h 3188661"/>
              <a:gd name="connsiteX7" fmla="*/ 6043165 w 10564915"/>
              <a:gd name="connsiteY7" fmla="*/ 969818 h 3188661"/>
              <a:gd name="connsiteX8" fmla="*/ 6126293 w 10564915"/>
              <a:gd name="connsiteY8" fmla="*/ 443345 h 3188661"/>
              <a:gd name="connsiteX9" fmla="*/ 6334111 w 10564915"/>
              <a:gd name="connsiteY9" fmla="*/ 221673 h 3188661"/>
              <a:gd name="connsiteX10" fmla="*/ 6625056 w 10564915"/>
              <a:gd name="connsiteY10" fmla="*/ 83127 h 3188661"/>
              <a:gd name="connsiteX11" fmla="*/ 7581020 w 10564915"/>
              <a:gd name="connsiteY11" fmla="*/ 13854 h 3188661"/>
              <a:gd name="connsiteX12" fmla="*/ 8273747 w 10564915"/>
              <a:gd name="connsiteY12" fmla="*/ 55418 h 3188661"/>
              <a:gd name="connsiteX13" fmla="*/ 8467711 w 10564915"/>
              <a:gd name="connsiteY13" fmla="*/ 55418 h 3188661"/>
              <a:gd name="connsiteX14" fmla="*/ 9229711 w 10564915"/>
              <a:gd name="connsiteY14" fmla="*/ 69274 h 3188661"/>
              <a:gd name="connsiteX15" fmla="*/ 9756184 w 10564915"/>
              <a:gd name="connsiteY15" fmla="*/ 83129 h 3188661"/>
              <a:gd name="connsiteX16" fmla="*/ 9867020 w 10564915"/>
              <a:gd name="connsiteY16" fmla="*/ 1717964 h 3188661"/>
              <a:gd name="connsiteX17" fmla="*/ 9853165 w 10564915"/>
              <a:gd name="connsiteY17" fmla="*/ 2479964 h 3188661"/>
              <a:gd name="connsiteX18" fmla="*/ 9825456 w 10564915"/>
              <a:gd name="connsiteY18" fmla="*/ 3020292 h 3188661"/>
              <a:gd name="connsiteX19" fmla="*/ 9908584 w 10564915"/>
              <a:gd name="connsiteY19" fmla="*/ 3034145 h 3188661"/>
              <a:gd name="connsiteX20" fmla="*/ 709165 w 10564915"/>
              <a:gd name="connsiteY20" fmla="*/ 3061854 h 3188661"/>
              <a:gd name="connsiteX21" fmla="*/ 709166 w 10564915"/>
              <a:gd name="connsiteY21" fmla="*/ 3172693 h 3188661"/>
              <a:gd name="connsiteX22" fmla="*/ 598330 w 10564915"/>
              <a:gd name="connsiteY22" fmla="*/ 2618510 h 3188661"/>
              <a:gd name="connsiteX23" fmla="*/ 709165 w 10564915"/>
              <a:gd name="connsiteY23" fmla="*/ 41564 h 3188661"/>
              <a:gd name="connsiteX0" fmla="*/ 764584 w 10564915"/>
              <a:gd name="connsiteY0" fmla="*/ 0 h 3188661"/>
              <a:gd name="connsiteX1" fmla="*/ 3355384 w 10564915"/>
              <a:gd name="connsiteY1" fmla="*/ 41564 h 3188661"/>
              <a:gd name="connsiteX2" fmla="*/ 3937275 w 10564915"/>
              <a:gd name="connsiteY2" fmla="*/ 429491 h 3188661"/>
              <a:gd name="connsiteX3" fmla="*/ 4117384 w 10564915"/>
              <a:gd name="connsiteY3" fmla="*/ 1052945 h 3188661"/>
              <a:gd name="connsiteX4" fmla="*/ 4574584 w 10564915"/>
              <a:gd name="connsiteY4" fmla="*/ 1343891 h 3188661"/>
              <a:gd name="connsiteX5" fmla="*/ 5211893 w 10564915"/>
              <a:gd name="connsiteY5" fmla="*/ 1482436 h 3188661"/>
              <a:gd name="connsiteX6" fmla="*/ 5696802 w 10564915"/>
              <a:gd name="connsiteY6" fmla="*/ 1357745 h 3188661"/>
              <a:gd name="connsiteX7" fmla="*/ 6043165 w 10564915"/>
              <a:gd name="connsiteY7" fmla="*/ 969818 h 3188661"/>
              <a:gd name="connsiteX8" fmla="*/ 6126293 w 10564915"/>
              <a:gd name="connsiteY8" fmla="*/ 443345 h 3188661"/>
              <a:gd name="connsiteX9" fmla="*/ 6334111 w 10564915"/>
              <a:gd name="connsiteY9" fmla="*/ 221673 h 3188661"/>
              <a:gd name="connsiteX10" fmla="*/ 6625056 w 10564915"/>
              <a:gd name="connsiteY10" fmla="*/ 83127 h 3188661"/>
              <a:gd name="connsiteX11" fmla="*/ 7581020 w 10564915"/>
              <a:gd name="connsiteY11" fmla="*/ 13854 h 3188661"/>
              <a:gd name="connsiteX12" fmla="*/ 8273747 w 10564915"/>
              <a:gd name="connsiteY12" fmla="*/ 55418 h 3188661"/>
              <a:gd name="connsiteX13" fmla="*/ 8467711 w 10564915"/>
              <a:gd name="connsiteY13" fmla="*/ 55418 h 3188661"/>
              <a:gd name="connsiteX14" fmla="*/ 9229711 w 10564915"/>
              <a:gd name="connsiteY14" fmla="*/ 69274 h 3188661"/>
              <a:gd name="connsiteX15" fmla="*/ 9756184 w 10564915"/>
              <a:gd name="connsiteY15" fmla="*/ 83129 h 3188661"/>
              <a:gd name="connsiteX16" fmla="*/ 9867020 w 10564915"/>
              <a:gd name="connsiteY16" fmla="*/ 1717964 h 3188661"/>
              <a:gd name="connsiteX17" fmla="*/ 9853165 w 10564915"/>
              <a:gd name="connsiteY17" fmla="*/ 2479964 h 3188661"/>
              <a:gd name="connsiteX18" fmla="*/ 9825456 w 10564915"/>
              <a:gd name="connsiteY18" fmla="*/ 3020292 h 3188661"/>
              <a:gd name="connsiteX19" fmla="*/ 9908584 w 10564915"/>
              <a:gd name="connsiteY19" fmla="*/ 3034145 h 3188661"/>
              <a:gd name="connsiteX20" fmla="*/ 709165 w 10564915"/>
              <a:gd name="connsiteY20" fmla="*/ 3061854 h 3188661"/>
              <a:gd name="connsiteX21" fmla="*/ 709166 w 10564915"/>
              <a:gd name="connsiteY21" fmla="*/ 3172693 h 3188661"/>
              <a:gd name="connsiteX22" fmla="*/ 598330 w 10564915"/>
              <a:gd name="connsiteY22" fmla="*/ 2618510 h 3188661"/>
              <a:gd name="connsiteX23" fmla="*/ 709165 w 10564915"/>
              <a:gd name="connsiteY23" fmla="*/ 41564 h 3188661"/>
              <a:gd name="connsiteX0" fmla="*/ 764584 w 10564915"/>
              <a:gd name="connsiteY0" fmla="*/ 0 h 3188661"/>
              <a:gd name="connsiteX1" fmla="*/ 3355384 w 10564915"/>
              <a:gd name="connsiteY1" fmla="*/ 41564 h 3188661"/>
              <a:gd name="connsiteX2" fmla="*/ 3937275 w 10564915"/>
              <a:gd name="connsiteY2" fmla="*/ 429491 h 3188661"/>
              <a:gd name="connsiteX3" fmla="*/ 4117384 w 10564915"/>
              <a:gd name="connsiteY3" fmla="*/ 1052945 h 3188661"/>
              <a:gd name="connsiteX4" fmla="*/ 4574584 w 10564915"/>
              <a:gd name="connsiteY4" fmla="*/ 1343891 h 3188661"/>
              <a:gd name="connsiteX5" fmla="*/ 5211893 w 10564915"/>
              <a:gd name="connsiteY5" fmla="*/ 1482436 h 3188661"/>
              <a:gd name="connsiteX6" fmla="*/ 5696802 w 10564915"/>
              <a:gd name="connsiteY6" fmla="*/ 1357745 h 3188661"/>
              <a:gd name="connsiteX7" fmla="*/ 6043165 w 10564915"/>
              <a:gd name="connsiteY7" fmla="*/ 969818 h 3188661"/>
              <a:gd name="connsiteX8" fmla="*/ 6126293 w 10564915"/>
              <a:gd name="connsiteY8" fmla="*/ 443345 h 3188661"/>
              <a:gd name="connsiteX9" fmla="*/ 6334111 w 10564915"/>
              <a:gd name="connsiteY9" fmla="*/ 221673 h 3188661"/>
              <a:gd name="connsiteX10" fmla="*/ 6625056 w 10564915"/>
              <a:gd name="connsiteY10" fmla="*/ 83127 h 3188661"/>
              <a:gd name="connsiteX11" fmla="*/ 7581020 w 10564915"/>
              <a:gd name="connsiteY11" fmla="*/ 13854 h 3188661"/>
              <a:gd name="connsiteX12" fmla="*/ 8273747 w 10564915"/>
              <a:gd name="connsiteY12" fmla="*/ 55418 h 3188661"/>
              <a:gd name="connsiteX13" fmla="*/ 8467711 w 10564915"/>
              <a:gd name="connsiteY13" fmla="*/ 55418 h 3188661"/>
              <a:gd name="connsiteX14" fmla="*/ 9229711 w 10564915"/>
              <a:gd name="connsiteY14" fmla="*/ 69274 h 3188661"/>
              <a:gd name="connsiteX15" fmla="*/ 9825457 w 10564915"/>
              <a:gd name="connsiteY15" fmla="*/ 69963 h 3188661"/>
              <a:gd name="connsiteX16" fmla="*/ 9867020 w 10564915"/>
              <a:gd name="connsiteY16" fmla="*/ 1717964 h 3188661"/>
              <a:gd name="connsiteX17" fmla="*/ 9853165 w 10564915"/>
              <a:gd name="connsiteY17" fmla="*/ 2479964 h 3188661"/>
              <a:gd name="connsiteX18" fmla="*/ 9825456 w 10564915"/>
              <a:gd name="connsiteY18" fmla="*/ 3020292 h 3188661"/>
              <a:gd name="connsiteX19" fmla="*/ 9908584 w 10564915"/>
              <a:gd name="connsiteY19" fmla="*/ 3034145 h 3188661"/>
              <a:gd name="connsiteX20" fmla="*/ 709165 w 10564915"/>
              <a:gd name="connsiteY20" fmla="*/ 3061854 h 3188661"/>
              <a:gd name="connsiteX21" fmla="*/ 709166 w 10564915"/>
              <a:gd name="connsiteY21" fmla="*/ 3172693 h 3188661"/>
              <a:gd name="connsiteX22" fmla="*/ 598330 w 10564915"/>
              <a:gd name="connsiteY22" fmla="*/ 2618510 h 3188661"/>
              <a:gd name="connsiteX23" fmla="*/ 709165 w 10564915"/>
              <a:gd name="connsiteY23" fmla="*/ 41564 h 3188661"/>
              <a:gd name="connsiteX0" fmla="*/ 764584 w 10564915"/>
              <a:gd name="connsiteY0" fmla="*/ 0 h 3188661"/>
              <a:gd name="connsiteX1" fmla="*/ 3355384 w 10564915"/>
              <a:gd name="connsiteY1" fmla="*/ 41564 h 3188661"/>
              <a:gd name="connsiteX2" fmla="*/ 3937275 w 10564915"/>
              <a:gd name="connsiteY2" fmla="*/ 429491 h 3188661"/>
              <a:gd name="connsiteX3" fmla="*/ 4117384 w 10564915"/>
              <a:gd name="connsiteY3" fmla="*/ 1052945 h 3188661"/>
              <a:gd name="connsiteX4" fmla="*/ 4574584 w 10564915"/>
              <a:gd name="connsiteY4" fmla="*/ 1343891 h 3188661"/>
              <a:gd name="connsiteX5" fmla="*/ 5211893 w 10564915"/>
              <a:gd name="connsiteY5" fmla="*/ 1482436 h 3188661"/>
              <a:gd name="connsiteX6" fmla="*/ 5696802 w 10564915"/>
              <a:gd name="connsiteY6" fmla="*/ 1357745 h 3188661"/>
              <a:gd name="connsiteX7" fmla="*/ 6043165 w 10564915"/>
              <a:gd name="connsiteY7" fmla="*/ 969818 h 3188661"/>
              <a:gd name="connsiteX8" fmla="*/ 6126293 w 10564915"/>
              <a:gd name="connsiteY8" fmla="*/ 443345 h 3188661"/>
              <a:gd name="connsiteX9" fmla="*/ 6334111 w 10564915"/>
              <a:gd name="connsiteY9" fmla="*/ 221673 h 3188661"/>
              <a:gd name="connsiteX10" fmla="*/ 6625056 w 10564915"/>
              <a:gd name="connsiteY10" fmla="*/ 83127 h 3188661"/>
              <a:gd name="connsiteX11" fmla="*/ 7581020 w 10564915"/>
              <a:gd name="connsiteY11" fmla="*/ 13854 h 3188661"/>
              <a:gd name="connsiteX12" fmla="*/ 8273747 w 10564915"/>
              <a:gd name="connsiteY12" fmla="*/ 55418 h 3188661"/>
              <a:gd name="connsiteX13" fmla="*/ 8467711 w 10564915"/>
              <a:gd name="connsiteY13" fmla="*/ 55418 h 3188661"/>
              <a:gd name="connsiteX14" fmla="*/ 9229711 w 10564915"/>
              <a:gd name="connsiteY14" fmla="*/ 69274 h 3188661"/>
              <a:gd name="connsiteX15" fmla="*/ 9825457 w 10564915"/>
              <a:gd name="connsiteY15" fmla="*/ 69963 h 3188661"/>
              <a:gd name="connsiteX16" fmla="*/ 9867020 w 10564915"/>
              <a:gd name="connsiteY16" fmla="*/ 1717964 h 3188661"/>
              <a:gd name="connsiteX17" fmla="*/ 9853165 w 10564915"/>
              <a:gd name="connsiteY17" fmla="*/ 2479964 h 3188661"/>
              <a:gd name="connsiteX18" fmla="*/ 9825456 w 10564915"/>
              <a:gd name="connsiteY18" fmla="*/ 3020292 h 3188661"/>
              <a:gd name="connsiteX19" fmla="*/ 9908584 w 10564915"/>
              <a:gd name="connsiteY19" fmla="*/ 3034145 h 3188661"/>
              <a:gd name="connsiteX20" fmla="*/ 709165 w 10564915"/>
              <a:gd name="connsiteY20" fmla="*/ 3061854 h 3188661"/>
              <a:gd name="connsiteX21" fmla="*/ 709166 w 10564915"/>
              <a:gd name="connsiteY21" fmla="*/ 3172693 h 3188661"/>
              <a:gd name="connsiteX22" fmla="*/ 598330 w 10564915"/>
              <a:gd name="connsiteY22" fmla="*/ 2618510 h 3188661"/>
              <a:gd name="connsiteX23" fmla="*/ 709165 w 10564915"/>
              <a:gd name="connsiteY23" fmla="*/ 41564 h 3188661"/>
              <a:gd name="connsiteX0" fmla="*/ 764584 w 10564915"/>
              <a:gd name="connsiteY0" fmla="*/ 0 h 3188661"/>
              <a:gd name="connsiteX1" fmla="*/ 3355384 w 10564915"/>
              <a:gd name="connsiteY1" fmla="*/ 41564 h 3188661"/>
              <a:gd name="connsiteX2" fmla="*/ 3937275 w 10564915"/>
              <a:gd name="connsiteY2" fmla="*/ 429491 h 3188661"/>
              <a:gd name="connsiteX3" fmla="*/ 4117384 w 10564915"/>
              <a:gd name="connsiteY3" fmla="*/ 1052945 h 3188661"/>
              <a:gd name="connsiteX4" fmla="*/ 4574584 w 10564915"/>
              <a:gd name="connsiteY4" fmla="*/ 1343891 h 3188661"/>
              <a:gd name="connsiteX5" fmla="*/ 5211893 w 10564915"/>
              <a:gd name="connsiteY5" fmla="*/ 1482436 h 3188661"/>
              <a:gd name="connsiteX6" fmla="*/ 5696802 w 10564915"/>
              <a:gd name="connsiteY6" fmla="*/ 1357745 h 3188661"/>
              <a:gd name="connsiteX7" fmla="*/ 6043165 w 10564915"/>
              <a:gd name="connsiteY7" fmla="*/ 969818 h 3188661"/>
              <a:gd name="connsiteX8" fmla="*/ 6126293 w 10564915"/>
              <a:gd name="connsiteY8" fmla="*/ 443345 h 3188661"/>
              <a:gd name="connsiteX9" fmla="*/ 6334111 w 10564915"/>
              <a:gd name="connsiteY9" fmla="*/ 221673 h 3188661"/>
              <a:gd name="connsiteX10" fmla="*/ 6625056 w 10564915"/>
              <a:gd name="connsiteY10" fmla="*/ 83127 h 3188661"/>
              <a:gd name="connsiteX11" fmla="*/ 7581020 w 10564915"/>
              <a:gd name="connsiteY11" fmla="*/ 13854 h 3188661"/>
              <a:gd name="connsiteX12" fmla="*/ 8273747 w 10564915"/>
              <a:gd name="connsiteY12" fmla="*/ 55418 h 3188661"/>
              <a:gd name="connsiteX13" fmla="*/ 8467711 w 10564915"/>
              <a:gd name="connsiteY13" fmla="*/ 55418 h 3188661"/>
              <a:gd name="connsiteX14" fmla="*/ 9229711 w 10564915"/>
              <a:gd name="connsiteY14" fmla="*/ 69274 h 3188661"/>
              <a:gd name="connsiteX15" fmla="*/ 9825457 w 10564915"/>
              <a:gd name="connsiteY15" fmla="*/ 69963 h 3188661"/>
              <a:gd name="connsiteX16" fmla="*/ 9867020 w 10564915"/>
              <a:gd name="connsiteY16" fmla="*/ 1717964 h 3188661"/>
              <a:gd name="connsiteX17" fmla="*/ 9853165 w 10564915"/>
              <a:gd name="connsiteY17" fmla="*/ 2479964 h 3188661"/>
              <a:gd name="connsiteX18" fmla="*/ 9825456 w 10564915"/>
              <a:gd name="connsiteY18" fmla="*/ 3020292 h 3188661"/>
              <a:gd name="connsiteX19" fmla="*/ 9908584 w 10564915"/>
              <a:gd name="connsiteY19" fmla="*/ 3034145 h 3188661"/>
              <a:gd name="connsiteX20" fmla="*/ 709165 w 10564915"/>
              <a:gd name="connsiteY20" fmla="*/ 3061854 h 3188661"/>
              <a:gd name="connsiteX21" fmla="*/ 709166 w 10564915"/>
              <a:gd name="connsiteY21" fmla="*/ 3172693 h 3188661"/>
              <a:gd name="connsiteX22" fmla="*/ 598330 w 10564915"/>
              <a:gd name="connsiteY22" fmla="*/ 2618510 h 3188661"/>
              <a:gd name="connsiteX23" fmla="*/ 709165 w 10564915"/>
              <a:gd name="connsiteY23" fmla="*/ 41564 h 3188661"/>
              <a:gd name="connsiteX0" fmla="*/ 764584 w 10564915"/>
              <a:gd name="connsiteY0" fmla="*/ 0 h 3188661"/>
              <a:gd name="connsiteX1" fmla="*/ 3355384 w 10564915"/>
              <a:gd name="connsiteY1" fmla="*/ 41564 h 3188661"/>
              <a:gd name="connsiteX2" fmla="*/ 3937275 w 10564915"/>
              <a:gd name="connsiteY2" fmla="*/ 429491 h 3188661"/>
              <a:gd name="connsiteX3" fmla="*/ 4117384 w 10564915"/>
              <a:gd name="connsiteY3" fmla="*/ 1052945 h 3188661"/>
              <a:gd name="connsiteX4" fmla="*/ 4574584 w 10564915"/>
              <a:gd name="connsiteY4" fmla="*/ 1343891 h 3188661"/>
              <a:gd name="connsiteX5" fmla="*/ 5211893 w 10564915"/>
              <a:gd name="connsiteY5" fmla="*/ 1482436 h 3188661"/>
              <a:gd name="connsiteX6" fmla="*/ 5696802 w 10564915"/>
              <a:gd name="connsiteY6" fmla="*/ 1357745 h 3188661"/>
              <a:gd name="connsiteX7" fmla="*/ 6001601 w 10564915"/>
              <a:gd name="connsiteY7" fmla="*/ 956653 h 3188661"/>
              <a:gd name="connsiteX8" fmla="*/ 6126293 w 10564915"/>
              <a:gd name="connsiteY8" fmla="*/ 443345 h 3188661"/>
              <a:gd name="connsiteX9" fmla="*/ 6334111 w 10564915"/>
              <a:gd name="connsiteY9" fmla="*/ 221673 h 3188661"/>
              <a:gd name="connsiteX10" fmla="*/ 6625056 w 10564915"/>
              <a:gd name="connsiteY10" fmla="*/ 83127 h 3188661"/>
              <a:gd name="connsiteX11" fmla="*/ 7581020 w 10564915"/>
              <a:gd name="connsiteY11" fmla="*/ 13854 h 3188661"/>
              <a:gd name="connsiteX12" fmla="*/ 8273747 w 10564915"/>
              <a:gd name="connsiteY12" fmla="*/ 55418 h 3188661"/>
              <a:gd name="connsiteX13" fmla="*/ 8467711 w 10564915"/>
              <a:gd name="connsiteY13" fmla="*/ 55418 h 3188661"/>
              <a:gd name="connsiteX14" fmla="*/ 9229711 w 10564915"/>
              <a:gd name="connsiteY14" fmla="*/ 69274 h 3188661"/>
              <a:gd name="connsiteX15" fmla="*/ 9825457 w 10564915"/>
              <a:gd name="connsiteY15" fmla="*/ 69963 h 3188661"/>
              <a:gd name="connsiteX16" fmla="*/ 9867020 w 10564915"/>
              <a:gd name="connsiteY16" fmla="*/ 1717964 h 3188661"/>
              <a:gd name="connsiteX17" fmla="*/ 9853165 w 10564915"/>
              <a:gd name="connsiteY17" fmla="*/ 2479964 h 3188661"/>
              <a:gd name="connsiteX18" fmla="*/ 9825456 w 10564915"/>
              <a:gd name="connsiteY18" fmla="*/ 3020292 h 3188661"/>
              <a:gd name="connsiteX19" fmla="*/ 9908584 w 10564915"/>
              <a:gd name="connsiteY19" fmla="*/ 3034145 h 3188661"/>
              <a:gd name="connsiteX20" fmla="*/ 709165 w 10564915"/>
              <a:gd name="connsiteY20" fmla="*/ 3061854 h 3188661"/>
              <a:gd name="connsiteX21" fmla="*/ 709166 w 10564915"/>
              <a:gd name="connsiteY21" fmla="*/ 3172693 h 3188661"/>
              <a:gd name="connsiteX22" fmla="*/ 598330 w 10564915"/>
              <a:gd name="connsiteY22" fmla="*/ 2618510 h 3188661"/>
              <a:gd name="connsiteX23" fmla="*/ 709165 w 10564915"/>
              <a:gd name="connsiteY23" fmla="*/ 41564 h 3188661"/>
              <a:gd name="connsiteX0" fmla="*/ 764584 w 10564915"/>
              <a:gd name="connsiteY0" fmla="*/ 0 h 3188661"/>
              <a:gd name="connsiteX1" fmla="*/ 3355384 w 10564915"/>
              <a:gd name="connsiteY1" fmla="*/ 41564 h 3188661"/>
              <a:gd name="connsiteX2" fmla="*/ 3937275 w 10564915"/>
              <a:gd name="connsiteY2" fmla="*/ 429491 h 3188661"/>
              <a:gd name="connsiteX3" fmla="*/ 4117384 w 10564915"/>
              <a:gd name="connsiteY3" fmla="*/ 1052945 h 3188661"/>
              <a:gd name="connsiteX4" fmla="*/ 4574584 w 10564915"/>
              <a:gd name="connsiteY4" fmla="*/ 1343891 h 3188661"/>
              <a:gd name="connsiteX5" fmla="*/ 5211893 w 10564915"/>
              <a:gd name="connsiteY5" fmla="*/ 1482436 h 3188661"/>
              <a:gd name="connsiteX6" fmla="*/ 5696802 w 10564915"/>
              <a:gd name="connsiteY6" fmla="*/ 1357745 h 3188661"/>
              <a:gd name="connsiteX7" fmla="*/ 6001601 w 10564915"/>
              <a:gd name="connsiteY7" fmla="*/ 956653 h 3188661"/>
              <a:gd name="connsiteX8" fmla="*/ 6126293 w 10564915"/>
              <a:gd name="connsiteY8" fmla="*/ 443345 h 3188661"/>
              <a:gd name="connsiteX9" fmla="*/ 6334111 w 10564915"/>
              <a:gd name="connsiteY9" fmla="*/ 221673 h 3188661"/>
              <a:gd name="connsiteX10" fmla="*/ 6625056 w 10564915"/>
              <a:gd name="connsiteY10" fmla="*/ 83127 h 3188661"/>
              <a:gd name="connsiteX11" fmla="*/ 7581020 w 10564915"/>
              <a:gd name="connsiteY11" fmla="*/ 13854 h 3188661"/>
              <a:gd name="connsiteX12" fmla="*/ 8273747 w 10564915"/>
              <a:gd name="connsiteY12" fmla="*/ 55418 h 3188661"/>
              <a:gd name="connsiteX13" fmla="*/ 8467711 w 10564915"/>
              <a:gd name="connsiteY13" fmla="*/ 55418 h 3188661"/>
              <a:gd name="connsiteX14" fmla="*/ 9229711 w 10564915"/>
              <a:gd name="connsiteY14" fmla="*/ 69274 h 3188661"/>
              <a:gd name="connsiteX15" fmla="*/ 9825457 w 10564915"/>
              <a:gd name="connsiteY15" fmla="*/ 69963 h 3188661"/>
              <a:gd name="connsiteX16" fmla="*/ 9867020 w 10564915"/>
              <a:gd name="connsiteY16" fmla="*/ 1717964 h 3188661"/>
              <a:gd name="connsiteX17" fmla="*/ 9853165 w 10564915"/>
              <a:gd name="connsiteY17" fmla="*/ 2479964 h 3188661"/>
              <a:gd name="connsiteX18" fmla="*/ 9825456 w 10564915"/>
              <a:gd name="connsiteY18" fmla="*/ 3020292 h 3188661"/>
              <a:gd name="connsiteX19" fmla="*/ 9908584 w 10564915"/>
              <a:gd name="connsiteY19" fmla="*/ 3034145 h 3188661"/>
              <a:gd name="connsiteX20" fmla="*/ 709165 w 10564915"/>
              <a:gd name="connsiteY20" fmla="*/ 3061854 h 3188661"/>
              <a:gd name="connsiteX21" fmla="*/ 709166 w 10564915"/>
              <a:gd name="connsiteY21" fmla="*/ 3172693 h 3188661"/>
              <a:gd name="connsiteX22" fmla="*/ 598330 w 10564915"/>
              <a:gd name="connsiteY22" fmla="*/ 2618510 h 3188661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37275 w 10564915"/>
              <a:gd name="connsiteY2" fmla="*/ 442657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26293 w 10564915"/>
              <a:gd name="connsiteY8" fmla="*/ 456511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37275 w 10564915"/>
              <a:gd name="connsiteY2" fmla="*/ 442657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26293 w 10564915"/>
              <a:gd name="connsiteY8" fmla="*/ 456511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26293 w 10564915"/>
              <a:gd name="connsiteY8" fmla="*/ 456511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26293 w 10564915"/>
              <a:gd name="connsiteY8" fmla="*/ 456511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26293 w 10564915"/>
              <a:gd name="connsiteY8" fmla="*/ 456511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26293 w 10564915"/>
              <a:gd name="connsiteY8" fmla="*/ 456511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26293 w 10564915"/>
              <a:gd name="connsiteY8" fmla="*/ 456511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63087 w 10564915"/>
              <a:gd name="connsiteY17" fmla="*/ 1779559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26293 w 10564915"/>
              <a:gd name="connsiteY8" fmla="*/ 456511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26293 w 10564915"/>
              <a:gd name="connsiteY8" fmla="*/ 456511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67857 w 10564915"/>
              <a:gd name="connsiteY8" fmla="*/ 482842 h 3201827"/>
              <a:gd name="connsiteX9" fmla="*/ 6334111 w 10564915"/>
              <a:gd name="connsiteY9" fmla="*/ 234839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058033 w 10564915"/>
              <a:gd name="connsiteY3" fmla="*/ 871144 h 3201827"/>
              <a:gd name="connsiteX4" fmla="*/ 4117384 w 10564915"/>
              <a:gd name="connsiteY4" fmla="*/ 1066111 h 3201827"/>
              <a:gd name="connsiteX5" fmla="*/ 4574584 w 10564915"/>
              <a:gd name="connsiteY5" fmla="*/ 1357057 h 3201827"/>
              <a:gd name="connsiteX6" fmla="*/ 5211893 w 10564915"/>
              <a:gd name="connsiteY6" fmla="*/ 1495602 h 3201827"/>
              <a:gd name="connsiteX7" fmla="*/ 5696802 w 10564915"/>
              <a:gd name="connsiteY7" fmla="*/ 1370911 h 3201827"/>
              <a:gd name="connsiteX8" fmla="*/ 6001601 w 10564915"/>
              <a:gd name="connsiteY8" fmla="*/ 969819 h 3201827"/>
              <a:gd name="connsiteX9" fmla="*/ 6167857 w 10564915"/>
              <a:gd name="connsiteY9" fmla="*/ 482842 h 3201827"/>
              <a:gd name="connsiteX10" fmla="*/ 6334111 w 10564915"/>
              <a:gd name="connsiteY10" fmla="*/ 234839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55384 w 10564915"/>
              <a:gd name="connsiteY1" fmla="*/ 54730 h 3201827"/>
              <a:gd name="connsiteX2" fmla="*/ 3909566 w 10564915"/>
              <a:gd name="connsiteY2" fmla="*/ 455823 h 3201827"/>
              <a:gd name="connsiteX3" fmla="*/ 4058033 w 10564915"/>
              <a:gd name="connsiteY3" fmla="*/ 871144 h 3201827"/>
              <a:gd name="connsiteX4" fmla="*/ 4117384 w 10564915"/>
              <a:gd name="connsiteY4" fmla="*/ 1066111 h 3201827"/>
              <a:gd name="connsiteX5" fmla="*/ 4574584 w 10564915"/>
              <a:gd name="connsiteY5" fmla="*/ 1357057 h 3201827"/>
              <a:gd name="connsiteX6" fmla="*/ 5211893 w 10564915"/>
              <a:gd name="connsiteY6" fmla="*/ 1495602 h 3201827"/>
              <a:gd name="connsiteX7" fmla="*/ 5696802 w 10564915"/>
              <a:gd name="connsiteY7" fmla="*/ 1370911 h 3201827"/>
              <a:gd name="connsiteX8" fmla="*/ 6001601 w 10564915"/>
              <a:gd name="connsiteY8" fmla="*/ 969819 h 3201827"/>
              <a:gd name="connsiteX9" fmla="*/ 6167857 w 10564915"/>
              <a:gd name="connsiteY9" fmla="*/ 482842 h 3201827"/>
              <a:gd name="connsiteX10" fmla="*/ 6334111 w 10564915"/>
              <a:gd name="connsiteY10" fmla="*/ 234839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4058033 w 10564915"/>
              <a:gd name="connsiteY3" fmla="*/ 871144 h 3201827"/>
              <a:gd name="connsiteX4" fmla="*/ 4117384 w 10564915"/>
              <a:gd name="connsiteY4" fmla="*/ 1066111 h 3201827"/>
              <a:gd name="connsiteX5" fmla="*/ 4574584 w 10564915"/>
              <a:gd name="connsiteY5" fmla="*/ 1357057 h 3201827"/>
              <a:gd name="connsiteX6" fmla="*/ 5211893 w 10564915"/>
              <a:gd name="connsiteY6" fmla="*/ 1495602 h 3201827"/>
              <a:gd name="connsiteX7" fmla="*/ 5696802 w 10564915"/>
              <a:gd name="connsiteY7" fmla="*/ 1370911 h 3201827"/>
              <a:gd name="connsiteX8" fmla="*/ 6001601 w 10564915"/>
              <a:gd name="connsiteY8" fmla="*/ 969819 h 3201827"/>
              <a:gd name="connsiteX9" fmla="*/ 6167857 w 10564915"/>
              <a:gd name="connsiteY9" fmla="*/ 482842 h 3201827"/>
              <a:gd name="connsiteX10" fmla="*/ 6334111 w 10564915"/>
              <a:gd name="connsiteY10" fmla="*/ 234839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4058033 w 10564915"/>
              <a:gd name="connsiteY3" fmla="*/ 871144 h 3201827"/>
              <a:gd name="connsiteX4" fmla="*/ 4117384 w 10564915"/>
              <a:gd name="connsiteY4" fmla="*/ 1066111 h 3201827"/>
              <a:gd name="connsiteX5" fmla="*/ 4574584 w 10564915"/>
              <a:gd name="connsiteY5" fmla="*/ 1357057 h 3201827"/>
              <a:gd name="connsiteX6" fmla="*/ 5211893 w 10564915"/>
              <a:gd name="connsiteY6" fmla="*/ 1495602 h 3201827"/>
              <a:gd name="connsiteX7" fmla="*/ 5696802 w 10564915"/>
              <a:gd name="connsiteY7" fmla="*/ 1370911 h 3201827"/>
              <a:gd name="connsiteX8" fmla="*/ 6001601 w 10564915"/>
              <a:gd name="connsiteY8" fmla="*/ 969819 h 3201827"/>
              <a:gd name="connsiteX9" fmla="*/ 6167857 w 10564915"/>
              <a:gd name="connsiteY9" fmla="*/ 482842 h 3201827"/>
              <a:gd name="connsiteX10" fmla="*/ 6292547 w 10564915"/>
              <a:gd name="connsiteY10" fmla="*/ 208508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167857 w 10564915"/>
              <a:gd name="connsiteY8" fmla="*/ 482842 h 3201827"/>
              <a:gd name="connsiteX9" fmla="*/ 6292547 w 10564915"/>
              <a:gd name="connsiteY9" fmla="*/ 208508 h 3201827"/>
              <a:gd name="connsiteX10" fmla="*/ 6625056 w 10564915"/>
              <a:gd name="connsiteY10" fmla="*/ 96293 h 3201827"/>
              <a:gd name="connsiteX11" fmla="*/ 7581020 w 10564915"/>
              <a:gd name="connsiteY11" fmla="*/ 27020 h 3201827"/>
              <a:gd name="connsiteX12" fmla="*/ 8273747 w 10564915"/>
              <a:gd name="connsiteY12" fmla="*/ 68584 h 3201827"/>
              <a:gd name="connsiteX13" fmla="*/ 8467711 w 10564915"/>
              <a:gd name="connsiteY13" fmla="*/ 68584 h 3201827"/>
              <a:gd name="connsiteX14" fmla="*/ 9229711 w 10564915"/>
              <a:gd name="connsiteY14" fmla="*/ 82440 h 3201827"/>
              <a:gd name="connsiteX15" fmla="*/ 9825457 w 10564915"/>
              <a:gd name="connsiteY15" fmla="*/ 83129 h 3201827"/>
              <a:gd name="connsiteX16" fmla="*/ 9867020 w 10564915"/>
              <a:gd name="connsiteY16" fmla="*/ 1731130 h 3201827"/>
              <a:gd name="connsiteX17" fmla="*/ 9853165 w 10564915"/>
              <a:gd name="connsiteY17" fmla="*/ 2493130 h 3201827"/>
              <a:gd name="connsiteX18" fmla="*/ 9825456 w 10564915"/>
              <a:gd name="connsiteY18" fmla="*/ 3033458 h 3201827"/>
              <a:gd name="connsiteX19" fmla="*/ 9908584 w 10564915"/>
              <a:gd name="connsiteY19" fmla="*/ 3047311 h 3201827"/>
              <a:gd name="connsiteX20" fmla="*/ 709165 w 10564915"/>
              <a:gd name="connsiteY20" fmla="*/ 3075020 h 3201827"/>
              <a:gd name="connsiteX21" fmla="*/ 709166 w 10564915"/>
              <a:gd name="connsiteY21" fmla="*/ 3185859 h 3201827"/>
              <a:gd name="connsiteX22" fmla="*/ 598330 w 10564915"/>
              <a:gd name="connsiteY22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089571 w 10564915"/>
              <a:gd name="connsiteY8" fmla="*/ 723341 h 3201827"/>
              <a:gd name="connsiteX9" fmla="*/ 6167857 w 10564915"/>
              <a:gd name="connsiteY9" fmla="*/ 482842 h 3201827"/>
              <a:gd name="connsiteX10" fmla="*/ 6292547 w 10564915"/>
              <a:gd name="connsiteY10" fmla="*/ 208508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048008 w 10564915"/>
              <a:gd name="connsiteY8" fmla="*/ 723341 h 3201827"/>
              <a:gd name="connsiteX9" fmla="*/ 6167857 w 10564915"/>
              <a:gd name="connsiteY9" fmla="*/ 482842 h 3201827"/>
              <a:gd name="connsiteX10" fmla="*/ 6292547 w 10564915"/>
              <a:gd name="connsiteY10" fmla="*/ 208508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3969826 w 10564915"/>
              <a:gd name="connsiteY3" fmla="*/ 631183 h 3201827"/>
              <a:gd name="connsiteX4" fmla="*/ 4117384 w 10564915"/>
              <a:gd name="connsiteY4" fmla="*/ 1066111 h 3201827"/>
              <a:gd name="connsiteX5" fmla="*/ 4574584 w 10564915"/>
              <a:gd name="connsiteY5" fmla="*/ 1357057 h 3201827"/>
              <a:gd name="connsiteX6" fmla="*/ 5211893 w 10564915"/>
              <a:gd name="connsiteY6" fmla="*/ 1495602 h 3201827"/>
              <a:gd name="connsiteX7" fmla="*/ 5696802 w 10564915"/>
              <a:gd name="connsiteY7" fmla="*/ 1370911 h 3201827"/>
              <a:gd name="connsiteX8" fmla="*/ 6001601 w 10564915"/>
              <a:gd name="connsiteY8" fmla="*/ 969819 h 3201827"/>
              <a:gd name="connsiteX9" fmla="*/ 6048008 w 10564915"/>
              <a:gd name="connsiteY9" fmla="*/ 723341 h 3201827"/>
              <a:gd name="connsiteX10" fmla="*/ 6167857 w 10564915"/>
              <a:gd name="connsiteY10" fmla="*/ 482842 h 3201827"/>
              <a:gd name="connsiteX11" fmla="*/ 6292547 w 10564915"/>
              <a:gd name="connsiteY11" fmla="*/ 208508 h 3201827"/>
              <a:gd name="connsiteX12" fmla="*/ 6625056 w 10564915"/>
              <a:gd name="connsiteY12" fmla="*/ 96293 h 3201827"/>
              <a:gd name="connsiteX13" fmla="*/ 7581020 w 10564915"/>
              <a:gd name="connsiteY13" fmla="*/ 27020 h 3201827"/>
              <a:gd name="connsiteX14" fmla="*/ 8273747 w 10564915"/>
              <a:gd name="connsiteY14" fmla="*/ 68584 h 3201827"/>
              <a:gd name="connsiteX15" fmla="*/ 8467711 w 10564915"/>
              <a:gd name="connsiteY15" fmla="*/ 68584 h 3201827"/>
              <a:gd name="connsiteX16" fmla="*/ 9229711 w 10564915"/>
              <a:gd name="connsiteY16" fmla="*/ 82440 h 3201827"/>
              <a:gd name="connsiteX17" fmla="*/ 9825457 w 10564915"/>
              <a:gd name="connsiteY17" fmla="*/ 83129 h 3201827"/>
              <a:gd name="connsiteX18" fmla="*/ 9867020 w 10564915"/>
              <a:gd name="connsiteY18" fmla="*/ 1731130 h 3201827"/>
              <a:gd name="connsiteX19" fmla="*/ 9853165 w 10564915"/>
              <a:gd name="connsiteY19" fmla="*/ 2493130 h 3201827"/>
              <a:gd name="connsiteX20" fmla="*/ 9825456 w 10564915"/>
              <a:gd name="connsiteY20" fmla="*/ 3033458 h 3201827"/>
              <a:gd name="connsiteX21" fmla="*/ 9908584 w 10564915"/>
              <a:gd name="connsiteY21" fmla="*/ 3047311 h 3201827"/>
              <a:gd name="connsiteX22" fmla="*/ 709165 w 10564915"/>
              <a:gd name="connsiteY22" fmla="*/ 3075020 h 3201827"/>
              <a:gd name="connsiteX23" fmla="*/ 709166 w 10564915"/>
              <a:gd name="connsiteY23" fmla="*/ 3185859 h 3201827"/>
              <a:gd name="connsiteX24" fmla="*/ 598330 w 10564915"/>
              <a:gd name="connsiteY24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3969826 w 10564915"/>
              <a:gd name="connsiteY3" fmla="*/ 631183 h 3201827"/>
              <a:gd name="connsiteX4" fmla="*/ 3900553 w 10564915"/>
              <a:gd name="connsiteY4" fmla="*/ 697010 h 3201827"/>
              <a:gd name="connsiteX5" fmla="*/ 4117384 w 10564915"/>
              <a:gd name="connsiteY5" fmla="*/ 1066111 h 3201827"/>
              <a:gd name="connsiteX6" fmla="*/ 4574584 w 10564915"/>
              <a:gd name="connsiteY6" fmla="*/ 1357057 h 3201827"/>
              <a:gd name="connsiteX7" fmla="*/ 5211893 w 10564915"/>
              <a:gd name="connsiteY7" fmla="*/ 1495602 h 3201827"/>
              <a:gd name="connsiteX8" fmla="*/ 5696802 w 10564915"/>
              <a:gd name="connsiteY8" fmla="*/ 1370911 h 3201827"/>
              <a:gd name="connsiteX9" fmla="*/ 6001601 w 10564915"/>
              <a:gd name="connsiteY9" fmla="*/ 969819 h 3201827"/>
              <a:gd name="connsiteX10" fmla="*/ 6048008 w 10564915"/>
              <a:gd name="connsiteY10" fmla="*/ 723341 h 3201827"/>
              <a:gd name="connsiteX11" fmla="*/ 6167857 w 10564915"/>
              <a:gd name="connsiteY11" fmla="*/ 482842 h 3201827"/>
              <a:gd name="connsiteX12" fmla="*/ 6292547 w 10564915"/>
              <a:gd name="connsiteY12" fmla="*/ 208508 h 3201827"/>
              <a:gd name="connsiteX13" fmla="*/ 6625056 w 10564915"/>
              <a:gd name="connsiteY13" fmla="*/ 96293 h 3201827"/>
              <a:gd name="connsiteX14" fmla="*/ 7581020 w 10564915"/>
              <a:gd name="connsiteY14" fmla="*/ 27020 h 3201827"/>
              <a:gd name="connsiteX15" fmla="*/ 8273747 w 10564915"/>
              <a:gd name="connsiteY15" fmla="*/ 68584 h 3201827"/>
              <a:gd name="connsiteX16" fmla="*/ 8467711 w 10564915"/>
              <a:gd name="connsiteY16" fmla="*/ 68584 h 3201827"/>
              <a:gd name="connsiteX17" fmla="*/ 9229711 w 10564915"/>
              <a:gd name="connsiteY17" fmla="*/ 82440 h 3201827"/>
              <a:gd name="connsiteX18" fmla="*/ 9825457 w 10564915"/>
              <a:gd name="connsiteY18" fmla="*/ 83129 h 3201827"/>
              <a:gd name="connsiteX19" fmla="*/ 9867020 w 10564915"/>
              <a:gd name="connsiteY19" fmla="*/ 1731130 h 3201827"/>
              <a:gd name="connsiteX20" fmla="*/ 9853165 w 10564915"/>
              <a:gd name="connsiteY20" fmla="*/ 2493130 h 3201827"/>
              <a:gd name="connsiteX21" fmla="*/ 9825456 w 10564915"/>
              <a:gd name="connsiteY21" fmla="*/ 3033458 h 3201827"/>
              <a:gd name="connsiteX22" fmla="*/ 9908584 w 10564915"/>
              <a:gd name="connsiteY22" fmla="*/ 3047311 h 3201827"/>
              <a:gd name="connsiteX23" fmla="*/ 709165 w 10564915"/>
              <a:gd name="connsiteY23" fmla="*/ 3075020 h 3201827"/>
              <a:gd name="connsiteX24" fmla="*/ 709166 w 10564915"/>
              <a:gd name="connsiteY24" fmla="*/ 3185859 h 3201827"/>
              <a:gd name="connsiteX25" fmla="*/ 598330 w 10564915"/>
              <a:gd name="connsiteY25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3969826 w 10564915"/>
              <a:gd name="connsiteY3" fmla="*/ 631183 h 3201827"/>
              <a:gd name="connsiteX4" fmla="*/ 3942117 w 10564915"/>
              <a:gd name="connsiteY4" fmla="*/ 697010 h 3201827"/>
              <a:gd name="connsiteX5" fmla="*/ 4117384 w 10564915"/>
              <a:gd name="connsiteY5" fmla="*/ 1066111 h 3201827"/>
              <a:gd name="connsiteX6" fmla="*/ 4574584 w 10564915"/>
              <a:gd name="connsiteY6" fmla="*/ 1357057 h 3201827"/>
              <a:gd name="connsiteX7" fmla="*/ 5211893 w 10564915"/>
              <a:gd name="connsiteY7" fmla="*/ 1495602 h 3201827"/>
              <a:gd name="connsiteX8" fmla="*/ 5696802 w 10564915"/>
              <a:gd name="connsiteY8" fmla="*/ 1370911 h 3201827"/>
              <a:gd name="connsiteX9" fmla="*/ 6001601 w 10564915"/>
              <a:gd name="connsiteY9" fmla="*/ 969819 h 3201827"/>
              <a:gd name="connsiteX10" fmla="*/ 6048008 w 10564915"/>
              <a:gd name="connsiteY10" fmla="*/ 723341 h 3201827"/>
              <a:gd name="connsiteX11" fmla="*/ 6167857 w 10564915"/>
              <a:gd name="connsiteY11" fmla="*/ 482842 h 3201827"/>
              <a:gd name="connsiteX12" fmla="*/ 6292547 w 10564915"/>
              <a:gd name="connsiteY12" fmla="*/ 208508 h 3201827"/>
              <a:gd name="connsiteX13" fmla="*/ 6625056 w 10564915"/>
              <a:gd name="connsiteY13" fmla="*/ 96293 h 3201827"/>
              <a:gd name="connsiteX14" fmla="*/ 7581020 w 10564915"/>
              <a:gd name="connsiteY14" fmla="*/ 27020 h 3201827"/>
              <a:gd name="connsiteX15" fmla="*/ 8273747 w 10564915"/>
              <a:gd name="connsiteY15" fmla="*/ 68584 h 3201827"/>
              <a:gd name="connsiteX16" fmla="*/ 8467711 w 10564915"/>
              <a:gd name="connsiteY16" fmla="*/ 68584 h 3201827"/>
              <a:gd name="connsiteX17" fmla="*/ 9229711 w 10564915"/>
              <a:gd name="connsiteY17" fmla="*/ 82440 h 3201827"/>
              <a:gd name="connsiteX18" fmla="*/ 9825457 w 10564915"/>
              <a:gd name="connsiteY18" fmla="*/ 83129 h 3201827"/>
              <a:gd name="connsiteX19" fmla="*/ 9867020 w 10564915"/>
              <a:gd name="connsiteY19" fmla="*/ 1731130 h 3201827"/>
              <a:gd name="connsiteX20" fmla="*/ 9853165 w 10564915"/>
              <a:gd name="connsiteY20" fmla="*/ 2493130 h 3201827"/>
              <a:gd name="connsiteX21" fmla="*/ 9825456 w 10564915"/>
              <a:gd name="connsiteY21" fmla="*/ 3033458 h 3201827"/>
              <a:gd name="connsiteX22" fmla="*/ 9908584 w 10564915"/>
              <a:gd name="connsiteY22" fmla="*/ 3047311 h 3201827"/>
              <a:gd name="connsiteX23" fmla="*/ 709165 w 10564915"/>
              <a:gd name="connsiteY23" fmla="*/ 3075020 h 3201827"/>
              <a:gd name="connsiteX24" fmla="*/ 709166 w 10564915"/>
              <a:gd name="connsiteY24" fmla="*/ 3185859 h 3201827"/>
              <a:gd name="connsiteX25" fmla="*/ 598330 w 10564915"/>
              <a:gd name="connsiteY25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3969826 w 10564915"/>
              <a:gd name="connsiteY3" fmla="*/ 631183 h 3201827"/>
              <a:gd name="connsiteX4" fmla="*/ 3983681 w 10564915"/>
              <a:gd name="connsiteY4" fmla="*/ 697010 h 3201827"/>
              <a:gd name="connsiteX5" fmla="*/ 4117384 w 10564915"/>
              <a:gd name="connsiteY5" fmla="*/ 1066111 h 3201827"/>
              <a:gd name="connsiteX6" fmla="*/ 4574584 w 10564915"/>
              <a:gd name="connsiteY6" fmla="*/ 1357057 h 3201827"/>
              <a:gd name="connsiteX7" fmla="*/ 5211893 w 10564915"/>
              <a:gd name="connsiteY7" fmla="*/ 1495602 h 3201827"/>
              <a:gd name="connsiteX8" fmla="*/ 5696802 w 10564915"/>
              <a:gd name="connsiteY8" fmla="*/ 1370911 h 3201827"/>
              <a:gd name="connsiteX9" fmla="*/ 6001601 w 10564915"/>
              <a:gd name="connsiteY9" fmla="*/ 969819 h 3201827"/>
              <a:gd name="connsiteX10" fmla="*/ 6048008 w 10564915"/>
              <a:gd name="connsiteY10" fmla="*/ 723341 h 3201827"/>
              <a:gd name="connsiteX11" fmla="*/ 6167857 w 10564915"/>
              <a:gd name="connsiteY11" fmla="*/ 482842 h 3201827"/>
              <a:gd name="connsiteX12" fmla="*/ 6292547 w 10564915"/>
              <a:gd name="connsiteY12" fmla="*/ 208508 h 3201827"/>
              <a:gd name="connsiteX13" fmla="*/ 6625056 w 10564915"/>
              <a:gd name="connsiteY13" fmla="*/ 96293 h 3201827"/>
              <a:gd name="connsiteX14" fmla="*/ 7581020 w 10564915"/>
              <a:gd name="connsiteY14" fmla="*/ 27020 h 3201827"/>
              <a:gd name="connsiteX15" fmla="*/ 8273747 w 10564915"/>
              <a:gd name="connsiteY15" fmla="*/ 68584 h 3201827"/>
              <a:gd name="connsiteX16" fmla="*/ 8467711 w 10564915"/>
              <a:gd name="connsiteY16" fmla="*/ 68584 h 3201827"/>
              <a:gd name="connsiteX17" fmla="*/ 9229711 w 10564915"/>
              <a:gd name="connsiteY17" fmla="*/ 82440 h 3201827"/>
              <a:gd name="connsiteX18" fmla="*/ 9825457 w 10564915"/>
              <a:gd name="connsiteY18" fmla="*/ 83129 h 3201827"/>
              <a:gd name="connsiteX19" fmla="*/ 9867020 w 10564915"/>
              <a:gd name="connsiteY19" fmla="*/ 1731130 h 3201827"/>
              <a:gd name="connsiteX20" fmla="*/ 9853165 w 10564915"/>
              <a:gd name="connsiteY20" fmla="*/ 2493130 h 3201827"/>
              <a:gd name="connsiteX21" fmla="*/ 9825456 w 10564915"/>
              <a:gd name="connsiteY21" fmla="*/ 3033458 h 3201827"/>
              <a:gd name="connsiteX22" fmla="*/ 9908584 w 10564915"/>
              <a:gd name="connsiteY22" fmla="*/ 3047311 h 3201827"/>
              <a:gd name="connsiteX23" fmla="*/ 709165 w 10564915"/>
              <a:gd name="connsiteY23" fmla="*/ 3075020 h 3201827"/>
              <a:gd name="connsiteX24" fmla="*/ 709166 w 10564915"/>
              <a:gd name="connsiteY24" fmla="*/ 3185859 h 3201827"/>
              <a:gd name="connsiteX25" fmla="*/ 598330 w 10564915"/>
              <a:gd name="connsiteY25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3969826 w 10564915"/>
              <a:gd name="connsiteY3" fmla="*/ 631183 h 3201827"/>
              <a:gd name="connsiteX4" fmla="*/ 4117384 w 10564915"/>
              <a:gd name="connsiteY4" fmla="*/ 1066111 h 3201827"/>
              <a:gd name="connsiteX5" fmla="*/ 4574584 w 10564915"/>
              <a:gd name="connsiteY5" fmla="*/ 1357057 h 3201827"/>
              <a:gd name="connsiteX6" fmla="*/ 5211893 w 10564915"/>
              <a:gd name="connsiteY6" fmla="*/ 1495602 h 3201827"/>
              <a:gd name="connsiteX7" fmla="*/ 5696802 w 10564915"/>
              <a:gd name="connsiteY7" fmla="*/ 1370911 h 3201827"/>
              <a:gd name="connsiteX8" fmla="*/ 6001601 w 10564915"/>
              <a:gd name="connsiteY8" fmla="*/ 969819 h 3201827"/>
              <a:gd name="connsiteX9" fmla="*/ 6048008 w 10564915"/>
              <a:gd name="connsiteY9" fmla="*/ 723341 h 3201827"/>
              <a:gd name="connsiteX10" fmla="*/ 6167857 w 10564915"/>
              <a:gd name="connsiteY10" fmla="*/ 482842 h 3201827"/>
              <a:gd name="connsiteX11" fmla="*/ 6292547 w 10564915"/>
              <a:gd name="connsiteY11" fmla="*/ 208508 h 3201827"/>
              <a:gd name="connsiteX12" fmla="*/ 6625056 w 10564915"/>
              <a:gd name="connsiteY12" fmla="*/ 96293 h 3201827"/>
              <a:gd name="connsiteX13" fmla="*/ 7581020 w 10564915"/>
              <a:gd name="connsiteY13" fmla="*/ 27020 h 3201827"/>
              <a:gd name="connsiteX14" fmla="*/ 8273747 w 10564915"/>
              <a:gd name="connsiteY14" fmla="*/ 68584 h 3201827"/>
              <a:gd name="connsiteX15" fmla="*/ 8467711 w 10564915"/>
              <a:gd name="connsiteY15" fmla="*/ 68584 h 3201827"/>
              <a:gd name="connsiteX16" fmla="*/ 9229711 w 10564915"/>
              <a:gd name="connsiteY16" fmla="*/ 82440 h 3201827"/>
              <a:gd name="connsiteX17" fmla="*/ 9825457 w 10564915"/>
              <a:gd name="connsiteY17" fmla="*/ 83129 h 3201827"/>
              <a:gd name="connsiteX18" fmla="*/ 9867020 w 10564915"/>
              <a:gd name="connsiteY18" fmla="*/ 1731130 h 3201827"/>
              <a:gd name="connsiteX19" fmla="*/ 9853165 w 10564915"/>
              <a:gd name="connsiteY19" fmla="*/ 2493130 h 3201827"/>
              <a:gd name="connsiteX20" fmla="*/ 9825456 w 10564915"/>
              <a:gd name="connsiteY20" fmla="*/ 3033458 h 3201827"/>
              <a:gd name="connsiteX21" fmla="*/ 9908584 w 10564915"/>
              <a:gd name="connsiteY21" fmla="*/ 3047311 h 3201827"/>
              <a:gd name="connsiteX22" fmla="*/ 709165 w 10564915"/>
              <a:gd name="connsiteY22" fmla="*/ 3075020 h 3201827"/>
              <a:gd name="connsiteX23" fmla="*/ 709166 w 10564915"/>
              <a:gd name="connsiteY23" fmla="*/ 3185859 h 3201827"/>
              <a:gd name="connsiteX24" fmla="*/ 598330 w 10564915"/>
              <a:gd name="connsiteY24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909566 w 10564915"/>
              <a:gd name="connsiteY2" fmla="*/ 455823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048008 w 10564915"/>
              <a:gd name="connsiteY8" fmla="*/ 723341 h 3201827"/>
              <a:gd name="connsiteX9" fmla="*/ 6167857 w 10564915"/>
              <a:gd name="connsiteY9" fmla="*/ 482842 h 3201827"/>
              <a:gd name="connsiteX10" fmla="*/ 6292547 w 10564915"/>
              <a:gd name="connsiteY10" fmla="*/ 208508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854147 w 10564915"/>
              <a:gd name="connsiteY2" fmla="*/ 468989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048008 w 10564915"/>
              <a:gd name="connsiteY8" fmla="*/ 723341 h 3201827"/>
              <a:gd name="connsiteX9" fmla="*/ 6167857 w 10564915"/>
              <a:gd name="connsiteY9" fmla="*/ 482842 h 3201827"/>
              <a:gd name="connsiteX10" fmla="*/ 6292547 w 10564915"/>
              <a:gd name="connsiteY10" fmla="*/ 208508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854147 w 10564915"/>
              <a:gd name="connsiteY2" fmla="*/ 468989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048008 w 10564915"/>
              <a:gd name="connsiteY8" fmla="*/ 723341 h 3201827"/>
              <a:gd name="connsiteX9" fmla="*/ 6167857 w 10564915"/>
              <a:gd name="connsiteY9" fmla="*/ 482842 h 3201827"/>
              <a:gd name="connsiteX10" fmla="*/ 6292547 w 10564915"/>
              <a:gd name="connsiteY10" fmla="*/ 208508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854147 w 10564915"/>
              <a:gd name="connsiteY2" fmla="*/ 468989 h 3201827"/>
              <a:gd name="connsiteX3" fmla="*/ 4117384 w 10564915"/>
              <a:gd name="connsiteY3" fmla="*/ 1066111 h 3201827"/>
              <a:gd name="connsiteX4" fmla="*/ 4574584 w 10564915"/>
              <a:gd name="connsiteY4" fmla="*/ 1357057 h 3201827"/>
              <a:gd name="connsiteX5" fmla="*/ 5211893 w 10564915"/>
              <a:gd name="connsiteY5" fmla="*/ 1495602 h 3201827"/>
              <a:gd name="connsiteX6" fmla="*/ 5696802 w 10564915"/>
              <a:gd name="connsiteY6" fmla="*/ 1370911 h 3201827"/>
              <a:gd name="connsiteX7" fmla="*/ 6001601 w 10564915"/>
              <a:gd name="connsiteY7" fmla="*/ 969819 h 3201827"/>
              <a:gd name="connsiteX8" fmla="*/ 6048008 w 10564915"/>
              <a:gd name="connsiteY8" fmla="*/ 723341 h 3201827"/>
              <a:gd name="connsiteX9" fmla="*/ 6167857 w 10564915"/>
              <a:gd name="connsiteY9" fmla="*/ 482842 h 3201827"/>
              <a:gd name="connsiteX10" fmla="*/ 6292547 w 10564915"/>
              <a:gd name="connsiteY10" fmla="*/ 208508 h 3201827"/>
              <a:gd name="connsiteX11" fmla="*/ 6625056 w 10564915"/>
              <a:gd name="connsiteY11" fmla="*/ 96293 h 3201827"/>
              <a:gd name="connsiteX12" fmla="*/ 7581020 w 10564915"/>
              <a:gd name="connsiteY12" fmla="*/ 27020 h 3201827"/>
              <a:gd name="connsiteX13" fmla="*/ 8273747 w 10564915"/>
              <a:gd name="connsiteY13" fmla="*/ 68584 h 3201827"/>
              <a:gd name="connsiteX14" fmla="*/ 8467711 w 10564915"/>
              <a:gd name="connsiteY14" fmla="*/ 68584 h 3201827"/>
              <a:gd name="connsiteX15" fmla="*/ 9229711 w 10564915"/>
              <a:gd name="connsiteY15" fmla="*/ 82440 h 3201827"/>
              <a:gd name="connsiteX16" fmla="*/ 9825457 w 10564915"/>
              <a:gd name="connsiteY16" fmla="*/ 83129 h 3201827"/>
              <a:gd name="connsiteX17" fmla="*/ 9867020 w 10564915"/>
              <a:gd name="connsiteY17" fmla="*/ 1731130 h 3201827"/>
              <a:gd name="connsiteX18" fmla="*/ 9853165 w 10564915"/>
              <a:gd name="connsiteY18" fmla="*/ 2493130 h 3201827"/>
              <a:gd name="connsiteX19" fmla="*/ 9825456 w 10564915"/>
              <a:gd name="connsiteY19" fmla="*/ 3033458 h 3201827"/>
              <a:gd name="connsiteX20" fmla="*/ 9908584 w 10564915"/>
              <a:gd name="connsiteY20" fmla="*/ 3047311 h 3201827"/>
              <a:gd name="connsiteX21" fmla="*/ 709165 w 10564915"/>
              <a:gd name="connsiteY21" fmla="*/ 3075020 h 3201827"/>
              <a:gd name="connsiteX22" fmla="*/ 709166 w 10564915"/>
              <a:gd name="connsiteY22" fmla="*/ 3185859 h 3201827"/>
              <a:gd name="connsiteX23" fmla="*/ 598330 w 10564915"/>
              <a:gd name="connsiteY23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854147 w 10564915"/>
              <a:gd name="connsiteY2" fmla="*/ 468989 h 3201827"/>
              <a:gd name="connsiteX3" fmla="*/ 4011389 w 10564915"/>
              <a:gd name="connsiteY3" fmla="*/ 762838 h 3201827"/>
              <a:gd name="connsiteX4" fmla="*/ 4117384 w 10564915"/>
              <a:gd name="connsiteY4" fmla="*/ 1066111 h 3201827"/>
              <a:gd name="connsiteX5" fmla="*/ 4574584 w 10564915"/>
              <a:gd name="connsiteY5" fmla="*/ 1357057 h 3201827"/>
              <a:gd name="connsiteX6" fmla="*/ 5211893 w 10564915"/>
              <a:gd name="connsiteY6" fmla="*/ 1495602 h 3201827"/>
              <a:gd name="connsiteX7" fmla="*/ 5696802 w 10564915"/>
              <a:gd name="connsiteY7" fmla="*/ 1370911 h 3201827"/>
              <a:gd name="connsiteX8" fmla="*/ 6001601 w 10564915"/>
              <a:gd name="connsiteY8" fmla="*/ 969819 h 3201827"/>
              <a:gd name="connsiteX9" fmla="*/ 6048008 w 10564915"/>
              <a:gd name="connsiteY9" fmla="*/ 723341 h 3201827"/>
              <a:gd name="connsiteX10" fmla="*/ 6167857 w 10564915"/>
              <a:gd name="connsiteY10" fmla="*/ 482842 h 3201827"/>
              <a:gd name="connsiteX11" fmla="*/ 6292547 w 10564915"/>
              <a:gd name="connsiteY11" fmla="*/ 208508 h 3201827"/>
              <a:gd name="connsiteX12" fmla="*/ 6625056 w 10564915"/>
              <a:gd name="connsiteY12" fmla="*/ 96293 h 3201827"/>
              <a:gd name="connsiteX13" fmla="*/ 7581020 w 10564915"/>
              <a:gd name="connsiteY13" fmla="*/ 27020 h 3201827"/>
              <a:gd name="connsiteX14" fmla="*/ 8273747 w 10564915"/>
              <a:gd name="connsiteY14" fmla="*/ 68584 h 3201827"/>
              <a:gd name="connsiteX15" fmla="*/ 8467711 w 10564915"/>
              <a:gd name="connsiteY15" fmla="*/ 68584 h 3201827"/>
              <a:gd name="connsiteX16" fmla="*/ 9229711 w 10564915"/>
              <a:gd name="connsiteY16" fmla="*/ 82440 h 3201827"/>
              <a:gd name="connsiteX17" fmla="*/ 9825457 w 10564915"/>
              <a:gd name="connsiteY17" fmla="*/ 83129 h 3201827"/>
              <a:gd name="connsiteX18" fmla="*/ 9867020 w 10564915"/>
              <a:gd name="connsiteY18" fmla="*/ 1731130 h 3201827"/>
              <a:gd name="connsiteX19" fmla="*/ 9853165 w 10564915"/>
              <a:gd name="connsiteY19" fmla="*/ 2493130 h 3201827"/>
              <a:gd name="connsiteX20" fmla="*/ 9825456 w 10564915"/>
              <a:gd name="connsiteY20" fmla="*/ 3033458 h 3201827"/>
              <a:gd name="connsiteX21" fmla="*/ 9908584 w 10564915"/>
              <a:gd name="connsiteY21" fmla="*/ 3047311 h 3201827"/>
              <a:gd name="connsiteX22" fmla="*/ 709165 w 10564915"/>
              <a:gd name="connsiteY22" fmla="*/ 3075020 h 3201827"/>
              <a:gd name="connsiteX23" fmla="*/ 709166 w 10564915"/>
              <a:gd name="connsiteY23" fmla="*/ 3185859 h 3201827"/>
              <a:gd name="connsiteX24" fmla="*/ 598330 w 10564915"/>
              <a:gd name="connsiteY24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895711 w 10564915"/>
              <a:gd name="connsiteY2" fmla="*/ 442658 h 3201827"/>
              <a:gd name="connsiteX3" fmla="*/ 4011389 w 10564915"/>
              <a:gd name="connsiteY3" fmla="*/ 762838 h 3201827"/>
              <a:gd name="connsiteX4" fmla="*/ 4117384 w 10564915"/>
              <a:gd name="connsiteY4" fmla="*/ 1066111 h 3201827"/>
              <a:gd name="connsiteX5" fmla="*/ 4574584 w 10564915"/>
              <a:gd name="connsiteY5" fmla="*/ 1357057 h 3201827"/>
              <a:gd name="connsiteX6" fmla="*/ 5211893 w 10564915"/>
              <a:gd name="connsiteY6" fmla="*/ 1495602 h 3201827"/>
              <a:gd name="connsiteX7" fmla="*/ 5696802 w 10564915"/>
              <a:gd name="connsiteY7" fmla="*/ 1370911 h 3201827"/>
              <a:gd name="connsiteX8" fmla="*/ 6001601 w 10564915"/>
              <a:gd name="connsiteY8" fmla="*/ 969819 h 3201827"/>
              <a:gd name="connsiteX9" fmla="*/ 6048008 w 10564915"/>
              <a:gd name="connsiteY9" fmla="*/ 723341 h 3201827"/>
              <a:gd name="connsiteX10" fmla="*/ 6167857 w 10564915"/>
              <a:gd name="connsiteY10" fmla="*/ 482842 h 3201827"/>
              <a:gd name="connsiteX11" fmla="*/ 6292547 w 10564915"/>
              <a:gd name="connsiteY11" fmla="*/ 208508 h 3201827"/>
              <a:gd name="connsiteX12" fmla="*/ 6625056 w 10564915"/>
              <a:gd name="connsiteY12" fmla="*/ 96293 h 3201827"/>
              <a:gd name="connsiteX13" fmla="*/ 7581020 w 10564915"/>
              <a:gd name="connsiteY13" fmla="*/ 27020 h 3201827"/>
              <a:gd name="connsiteX14" fmla="*/ 8273747 w 10564915"/>
              <a:gd name="connsiteY14" fmla="*/ 68584 h 3201827"/>
              <a:gd name="connsiteX15" fmla="*/ 8467711 w 10564915"/>
              <a:gd name="connsiteY15" fmla="*/ 68584 h 3201827"/>
              <a:gd name="connsiteX16" fmla="*/ 9229711 w 10564915"/>
              <a:gd name="connsiteY16" fmla="*/ 82440 h 3201827"/>
              <a:gd name="connsiteX17" fmla="*/ 9825457 w 10564915"/>
              <a:gd name="connsiteY17" fmla="*/ 83129 h 3201827"/>
              <a:gd name="connsiteX18" fmla="*/ 9867020 w 10564915"/>
              <a:gd name="connsiteY18" fmla="*/ 1731130 h 3201827"/>
              <a:gd name="connsiteX19" fmla="*/ 9853165 w 10564915"/>
              <a:gd name="connsiteY19" fmla="*/ 2493130 h 3201827"/>
              <a:gd name="connsiteX20" fmla="*/ 9825456 w 10564915"/>
              <a:gd name="connsiteY20" fmla="*/ 3033458 h 3201827"/>
              <a:gd name="connsiteX21" fmla="*/ 9908584 w 10564915"/>
              <a:gd name="connsiteY21" fmla="*/ 3047311 h 3201827"/>
              <a:gd name="connsiteX22" fmla="*/ 709165 w 10564915"/>
              <a:gd name="connsiteY22" fmla="*/ 3075020 h 3201827"/>
              <a:gd name="connsiteX23" fmla="*/ 709166 w 10564915"/>
              <a:gd name="connsiteY23" fmla="*/ 3185859 h 3201827"/>
              <a:gd name="connsiteX24" fmla="*/ 598330 w 10564915"/>
              <a:gd name="connsiteY24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895711 w 10564915"/>
              <a:gd name="connsiteY2" fmla="*/ 442658 h 3201827"/>
              <a:gd name="connsiteX3" fmla="*/ 3928262 w 10564915"/>
              <a:gd name="connsiteY3" fmla="*/ 578521 h 3201827"/>
              <a:gd name="connsiteX4" fmla="*/ 4011389 w 10564915"/>
              <a:gd name="connsiteY4" fmla="*/ 762838 h 3201827"/>
              <a:gd name="connsiteX5" fmla="*/ 4117384 w 10564915"/>
              <a:gd name="connsiteY5" fmla="*/ 1066111 h 3201827"/>
              <a:gd name="connsiteX6" fmla="*/ 4574584 w 10564915"/>
              <a:gd name="connsiteY6" fmla="*/ 1357057 h 3201827"/>
              <a:gd name="connsiteX7" fmla="*/ 5211893 w 10564915"/>
              <a:gd name="connsiteY7" fmla="*/ 1495602 h 3201827"/>
              <a:gd name="connsiteX8" fmla="*/ 5696802 w 10564915"/>
              <a:gd name="connsiteY8" fmla="*/ 1370911 h 3201827"/>
              <a:gd name="connsiteX9" fmla="*/ 6001601 w 10564915"/>
              <a:gd name="connsiteY9" fmla="*/ 969819 h 3201827"/>
              <a:gd name="connsiteX10" fmla="*/ 6048008 w 10564915"/>
              <a:gd name="connsiteY10" fmla="*/ 723341 h 3201827"/>
              <a:gd name="connsiteX11" fmla="*/ 6167857 w 10564915"/>
              <a:gd name="connsiteY11" fmla="*/ 482842 h 3201827"/>
              <a:gd name="connsiteX12" fmla="*/ 6292547 w 10564915"/>
              <a:gd name="connsiteY12" fmla="*/ 208508 h 3201827"/>
              <a:gd name="connsiteX13" fmla="*/ 6625056 w 10564915"/>
              <a:gd name="connsiteY13" fmla="*/ 96293 h 3201827"/>
              <a:gd name="connsiteX14" fmla="*/ 7581020 w 10564915"/>
              <a:gd name="connsiteY14" fmla="*/ 27020 h 3201827"/>
              <a:gd name="connsiteX15" fmla="*/ 8273747 w 10564915"/>
              <a:gd name="connsiteY15" fmla="*/ 68584 h 3201827"/>
              <a:gd name="connsiteX16" fmla="*/ 8467711 w 10564915"/>
              <a:gd name="connsiteY16" fmla="*/ 68584 h 3201827"/>
              <a:gd name="connsiteX17" fmla="*/ 9229711 w 10564915"/>
              <a:gd name="connsiteY17" fmla="*/ 82440 h 3201827"/>
              <a:gd name="connsiteX18" fmla="*/ 9825457 w 10564915"/>
              <a:gd name="connsiteY18" fmla="*/ 83129 h 3201827"/>
              <a:gd name="connsiteX19" fmla="*/ 9867020 w 10564915"/>
              <a:gd name="connsiteY19" fmla="*/ 1731130 h 3201827"/>
              <a:gd name="connsiteX20" fmla="*/ 9853165 w 10564915"/>
              <a:gd name="connsiteY20" fmla="*/ 2493130 h 3201827"/>
              <a:gd name="connsiteX21" fmla="*/ 9825456 w 10564915"/>
              <a:gd name="connsiteY21" fmla="*/ 3033458 h 3201827"/>
              <a:gd name="connsiteX22" fmla="*/ 9908584 w 10564915"/>
              <a:gd name="connsiteY22" fmla="*/ 3047311 h 3201827"/>
              <a:gd name="connsiteX23" fmla="*/ 709165 w 10564915"/>
              <a:gd name="connsiteY23" fmla="*/ 3075020 h 3201827"/>
              <a:gd name="connsiteX24" fmla="*/ 709166 w 10564915"/>
              <a:gd name="connsiteY24" fmla="*/ 3185859 h 3201827"/>
              <a:gd name="connsiteX25" fmla="*/ 598330 w 10564915"/>
              <a:gd name="connsiteY25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895711 w 10564915"/>
              <a:gd name="connsiteY2" fmla="*/ 442658 h 3201827"/>
              <a:gd name="connsiteX3" fmla="*/ 3928262 w 10564915"/>
              <a:gd name="connsiteY3" fmla="*/ 578521 h 3201827"/>
              <a:gd name="connsiteX4" fmla="*/ 4011389 w 10564915"/>
              <a:gd name="connsiteY4" fmla="*/ 762838 h 3201827"/>
              <a:gd name="connsiteX5" fmla="*/ 4117384 w 10564915"/>
              <a:gd name="connsiteY5" fmla="*/ 1066111 h 3201827"/>
              <a:gd name="connsiteX6" fmla="*/ 4574584 w 10564915"/>
              <a:gd name="connsiteY6" fmla="*/ 1357057 h 3201827"/>
              <a:gd name="connsiteX7" fmla="*/ 5211893 w 10564915"/>
              <a:gd name="connsiteY7" fmla="*/ 1495602 h 3201827"/>
              <a:gd name="connsiteX8" fmla="*/ 5696802 w 10564915"/>
              <a:gd name="connsiteY8" fmla="*/ 1370911 h 3201827"/>
              <a:gd name="connsiteX9" fmla="*/ 6001601 w 10564915"/>
              <a:gd name="connsiteY9" fmla="*/ 969819 h 3201827"/>
              <a:gd name="connsiteX10" fmla="*/ 6048008 w 10564915"/>
              <a:gd name="connsiteY10" fmla="*/ 723341 h 3201827"/>
              <a:gd name="connsiteX11" fmla="*/ 6167857 w 10564915"/>
              <a:gd name="connsiteY11" fmla="*/ 482842 h 3201827"/>
              <a:gd name="connsiteX12" fmla="*/ 6292547 w 10564915"/>
              <a:gd name="connsiteY12" fmla="*/ 208508 h 3201827"/>
              <a:gd name="connsiteX13" fmla="*/ 6625056 w 10564915"/>
              <a:gd name="connsiteY13" fmla="*/ 96293 h 3201827"/>
              <a:gd name="connsiteX14" fmla="*/ 7581020 w 10564915"/>
              <a:gd name="connsiteY14" fmla="*/ 27020 h 3201827"/>
              <a:gd name="connsiteX15" fmla="*/ 8273747 w 10564915"/>
              <a:gd name="connsiteY15" fmla="*/ 68584 h 3201827"/>
              <a:gd name="connsiteX16" fmla="*/ 8467711 w 10564915"/>
              <a:gd name="connsiteY16" fmla="*/ 68584 h 3201827"/>
              <a:gd name="connsiteX17" fmla="*/ 9229711 w 10564915"/>
              <a:gd name="connsiteY17" fmla="*/ 82440 h 3201827"/>
              <a:gd name="connsiteX18" fmla="*/ 9825457 w 10564915"/>
              <a:gd name="connsiteY18" fmla="*/ 83129 h 3201827"/>
              <a:gd name="connsiteX19" fmla="*/ 9867020 w 10564915"/>
              <a:gd name="connsiteY19" fmla="*/ 1731130 h 3201827"/>
              <a:gd name="connsiteX20" fmla="*/ 9853165 w 10564915"/>
              <a:gd name="connsiteY20" fmla="*/ 2493130 h 3201827"/>
              <a:gd name="connsiteX21" fmla="*/ 9825456 w 10564915"/>
              <a:gd name="connsiteY21" fmla="*/ 3033458 h 3201827"/>
              <a:gd name="connsiteX22" fmla="*/ 9908584 w 10564915"/>
              <a:gd name="connsiteY22" fmla="*/ 3047311 h 3201827"/>
              <a:gd name="connsiteX23" fmla="*/ 709165 w 10564915"/>
              <a:gd name="connsiteY23" fmla="*/ 3075020 h 3201827"/>
              <a:gd name="connsiteX24" fmla="*/ 709166 w 10564915"/>
              <a:gd name="connsiteY24" fmla="*/ 3185859 h 3201827"/>
              <a:gd name="connsiteX25" fmla="*/ 598330 w 10564915"/>
              <a:gd name="connsiteY25" fmla="*/ 2631676 h 3201827"/>
              <a:gd name="connsiteX0" fmla="*/ 639893 w 10564915"/>
              <a:gd name="connsiteY0" fmla="*/ 0 h 3201827"/>
              <a:gd name="connsiteX1" fmla="*/ 3313820 w 10564915"/>
              <a:gd name="connsiteY1" fmla="*/ 94227 h 3201827"/>
              <a:gd name="connsiteX2" fmla="*/ 3895711 w 10564915"/>
              <a:gd name="connsiteY2" fmla="*/ 442658 h 3201827"/>
              <a:gd name="connsiteX3" fmla="*/ 3928262 w 10564915"/>
              <a:gd name="connsiteY3" fmla="*/ 578521 h 3201827"/>
              <a:gd name="connsiteX4" fmla="*/ 4011389 w 10564915"/>
              <a:gd name="connsiteY4" fmla="*/ 762838 h 3201827"/>
              <a:gd name="connsiteX5" fmla="*/ 4117384 w 10564915"/>
              <a:gd name="connsiteY5" fmla="*/ 1066111 h 3201827"/>
              <a:gd name="connsiteX6" fmla="*/ 4574584 w 10564915"/>
              <a:gd name="connsiteY6" fmla="*/ 1357057 h 3201827"/>
              <a:gd name="connsiteX7" fmla="*/ 5211893 w 10564915"/>
              <a:gd name="connsiteY7" fmla="*/ 1495602 h 3201827"/>
              <a:gd name="connsiteX8" fmla="*/ 5696802 w 10564915"/>
              <a:gd name="connsiteY8" fmla="*/ 1370911 h 3201827"/>
              <a:gd name="connsiteX9" fmla="*/ 6001601 w 10564915"/>
              <a:gd name="connsiteY9" fmla="*/ 969819 h 3201827"/>
              <a:gd name="connsiteX10" fmla="*/ 6048008 w 10564915"/>
              <a:gd name="connsiteY10" fmla="*/ 723341 h 3201827"/>
              <a:gd name="connsiteX11" fmla="*/ 6167857 w 10564915"/>
              <a:gd name="connsiteY11" fmla="*/ 482842 h 3201827"/>
              <a:gd name="connsiteX12" fmla="*/ 6292547 w 10564915"/>
              <a:gd name="connsiteY12" fmla="*/ 208508 h 3201827"/>
              <a:gd name="connsiteX13" fmla="*/ 6625056 w 10564915"/>
              <a:gd name="connsiteY13" fmla="*/ 96293 h 3201827"/>
              <a:gd name="connsiteX14" fmla="*/ 7581020 w 10564915"/>
              <a:gd name="connsiteY14" fmla="*/ 27020 h 3201827"/>
              <a:gd name="connsiteX15" fmla="*/ 8273747 w 10564915"/>
              <a:gd name="connsiteY15" fmla="*/ 68584 h 3201827"/>
              <a:gd name="connsiteX16" fmla="*/ 8467711 w 10564915"/>
              <a:gd name="connsiteY16" fmla="*/ 68584 h 3201827"/>
              <a:gd name="connsiteX17" fmla="*/ 9229711 w 10564915"/>
              <a:gd name="connsiteY17" fmla="*/ 82440 h 3201827"/>
              <a:gd name="connsiteX18" fmla="*/ 9825457 w 10564915"/>
              <a:gd name="connsiteY18" fmla="*/ 83129 h 3201827"/>
              <a:gd name="connsiteX19" fmla="*/ 9867020 w 10564915"/>
              <a:gd name="connsiteY19" fmla="*/ 1731130 h 3201827"/>
              <a:gd name="connsiteX20" fmla="*/ 9853165 w 10564915"/>
              <a:gd name="connsiteY20" fmla="*/ 2493130 h 3201827"/>
              <a:gd name="connsiteX21" fmla="*/ 9825456 w 10564915"/>
              <a:gd name="connsiteY21" fmla="*/ 3033458 h 3201827"/>
              <a:gd name="connsiteX22" fmla="*/ 9908584 w 10564915"/>
              <a:gd name="connsiteY22" fmla="*/ 3047311 h 3201827"/>
              <a:gd name="connsiteX23" fmla="*/ 709165 w 10564915"/>
              <a:gd name="connsiteY23" fmla="*/ 3075020 h 3201827"/>
              <a:gd name="connsiteX24" fmla="*/ 709166 w 10564915"/>
              <a:gd name="connsiteY24" fmla="*/ 3185859 h 3201827"/>
              <a:gd name="connsiteX25" fmla="*/ 598330 w 10564915"/>
              <a:gd name="connsiteY25" fmla="*/ 2631676 h 3201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10564915" h="3201827">
                <a:moveTo>
                  <a:pt x="639893" y="0"/>
                </a:moveTo>
                <a:cubicBezTo>
                  <a:pt x="1545057" y="18243"/>
                  <a:pt x="2771184" y="20451"/>
                  <a:pt x="3313820" y="94227"/>
                </a:cubicBezTo>
                <a:cubicBezTo>
                  <a:pt x="3856456" y="168003"/>
                  <a:pt x="3793304" y="361942"/>
                  <a:pt x="3895711" y="442658"/>
                </a:cubicBezTo>
                <a:lnTo>
                  <a:pt x="3928262" y="578521"/>
                </a:lnTo>
                <a:cubicBezTo>
                  <a:pt x="3941481" y="633699"/>
                  <a:pt x="3979869" y="681573"/>
                  <a:pt x="4011389" y="762838"/>
                </a:cubicBezTo>
                <a:cubicBezTo>
                  <a:pt x="4035982" y="844103"/>
                  <a:pt x="4023518" y="967075"/>
                  <a:pt x="4117384" y="1066111"/>
                </a:cubicBezTo>
                <a:cubicBezTo>
                  <a:pt x="4211250" y="1165147"/>
                  <a:pt x="4392166" y="1285475"/>
                  <a:pt x="4574584" y="1357057"/>
                </a:cubicBezTo>
                <a:cubicBezTo>
                  <a:pt x="4757002" y="1428639"/>
                  <a:pt x="5024857" y="1493293"/>
                  <a:pt x="5211893" y="1495602"/>
                </a:cubicBezTo>
                <a:cubicBezTo>
                  <a:pt x="5398929" y="1497911"/>
                  <a:pt x="5565184" y="1458542"/>
                  <a:pt x="5696802" y="1370911"/>
                </a:cubicBezTo>
                <a:cubicBezTo>
                  <a:pt x="5828420" y="1283281"/>
                  <a:pt x="5943067" y="1077747"/>
                  <a:pt x="6001601" y="969819"/>
                </a:cubicBezTo>
                <a:cubicBezTo>
                  <a:pt x="6060135" y="861891"/>
                  <a:pt x="6020299" y="804504"/>
                  <a:pt x="6048008" y="723341"/>
                </a:cubicBezTo>
                <a:cubicBezTo>
                  <a:pt x="6075717" y="642178"/>
                  <a:pt x="6127101" y="568647"/>
                  <a:pt x="6167857" y="482842"/>
                </a:cubicBezTo>
                <a:cubicBezTo>
                  <a:pt x="6208613" y="397037"/>
                  <a:pt x="6216347" y="272933"/>
                  <a:pt x="6292547" y="208508"/>
                </a:cubicBezTo>
                <a:cubicBezTo>
                  <a:pt x="6368747" y="144083"/>
                  <a:pt x="6410310" y="126541"/>
                  <a:pt x="6625056" y="96293"/>
                </a:cubicBezTo>
                <a:cubicBezTo>
                  <a:pt x="6839802" y="66045"/>
                  <a:pt x="7306238" y="31638"/>
                  <a:pt x="7581020" y="27020"/>
                </a:cubicBezTo>
                <a:cubicBezTo>
                  <a:pt x="7855802" y="22402"/>
                  <a:pt x="8125965" y="61657"/>
                  <a:pt x="8273747" y="68584"/>
                </a:cubicBezTo>
                <a:cubicBezTo>
                  <a:pt x="8421529" y="75511"/>
                  <a:pt x="8308384" y="66275"/>
                  <a:pt x="8467711" y="68584"/>
                </a:cubicBezTo>
                <a:lnTo>
                  <a:pt x="9229711" y="82440"/>
                </a:lnTo>
                <a:cubicBezTo>
                  <a:pt x="9430602" y="66277"/>
                  <a:pt x="9562220" y="76201"/>
                  <a:pt x="9825457" y="83129"/>
                </a:cubicBezTo>
                <a:cubicBezTo>
                  <a:pt x="9931675" y="357911"/>
                  <a:pt x="9841620" y="1329348"/>
                  <a:pt x="9867020" y="1731130"/>
                </a:cubicBezTo>
                <a:cubicBezTo>
                  <a:pt x="9871638" y="2132797"/>
                  <a:pt x="9860092" y="2276075"/>
                  <a:pt x="9853165" y="2493130"/>
                </a:cubicBezTo>
                <a:cubicBezTo>
                  <a:pt x="9846238" y="2710185"/>
                  <a:pt x="9816220" y="2941095"/>
                  <a:pt x="9825456" y="3033458"/>
                </a:cubicBezTo>
                <a:cubicBezTo>
                  <a:pt x="9834692" y="3125821"/>
                  <a:pt x="11427966" y="3040384"/>
                  <a:pt x="9908584" y="3047311"/>
                </a:cubicBezTo>
                <a:lnTo>
                  <a:pt x="709165" y="3075020"/>
                </a:lnTo>
                <a:cubicBezTo>
                  <a:pt x="-895653" y="3051930"/>
                  <a:pt x="727638" y="3259750"/>
                  <a:pt x="709166" y="3185859"/>
                </a:cubicBezTo>
                <a:cubicBezTo>
                  <a:pt x="690694" y="3111968"/>
                  <a:pt x="526748" y="3107349"/>
                  <a:pt x="598330" y="2631676"/>
                </a:cubicBezTo>
              </a:path>
            </a:pathLst>
          </a:custGeom>
          <a:solidFill>
            <a:srgbClr val="33CC33">
              <a:alpha val="81000"/>
            </a:srgbClr>
          </a:solidFill>
          <a:ln>
            <a:solidFill>
              <a:srgbClr val="33CC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00B050"/>
                </a:solidFill>
              </a:ln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058253" y="4884648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spc="50" dirty="0" smtClean="0">
                <a:ln w="11430"/>
                <a:solidFill>
                  <a:srgbClr val="FFFF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13800" b="1" spc="50" dirty="0">
              <a:ln w="11430"/>
              <a:solidFill>
                <a:srgbClr val="FFFF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3846666" y="4766595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1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+</a:t>
            </a: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566746" y="5229755"/>
            <a:ext cx="1656185" cy="1470025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13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13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9" name="Podnadpis 18"/>
          <p:cNvSpPr>
            <a:spLocks noGrp="1"/>
          </p:cNvSpPr>
          <p:nvPr>
            <p:ph type="subTitle" idx="1"/>
          </p:nvPr>
        </p:nvSpPr>
        <p:spPr>
          <a:xfrm>
            <a:off x="1570727" y="908720"/>
            <a:ext cx="6400800" cy="1310786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+ 1 = 2</a:t>
            </a:r>
            <a:endParaRPr lang="cs-CZ" sz="88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3887465" y="3933056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76200">
                  <a:solidFill>
                    <a:srgbClr val="FF0000"/>
                  </a:solidFill>
                </a:ln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2</a:t>
            </a:r>
          </a:p>
        </p:txBody>
      </p:sp>
      <p:pic>
        <p:nvPicPr>
          <p:cNvPr id="2050" name="Picture 2" descr="C:\Users\Karkošková\AppData\Local\Microsoft\Windows\Temporary Internet Files\Content.IE5\P9EHTXN9\MC9002320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9189" y="2105797"/>
            <a:ext cx="4840712" cy="34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30630599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" presetID="5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96296E-6 L 0.18767 2.96296E-6 C 0.2717 2.96296E-6 0.37535 0.07592 0.37535 0.13819 L 0.37639 0.23379 " pathEditMode="relative" rAng="0" ptsTypes="FfFF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819" y="1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43200000">
                                      <p:cBhvr>
                                        <p:cTn id="2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0" presetID="50" presetClass="path" presetSubtype="0" accel="50000" decel="5000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39566 0.17314 C -0.39566 0.17338 -0.38559 0.1037 -0.36458 0.07268 C -0.34357 0.04166 -0.30902 -0.00834 -0.24861 -0.01065 C -0.19253 -0.01065 -0.05729 -0.00417 -0.00625 -0.00255 " pathEditMode="relative" rAng="0" ptsTypes="fstf">
                                      <p:cBhvr>
                                        <p:cTn id="31" dur="2000" spd="-100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462" y="-919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0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3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3" grpId="2" animBg="1"/>
      <p:bldP spid="17" grpId="0" animBg="1"/>
      <p:bldP spid="17" grpId="1" animBg="1"/>
      <p:bldP spid="17" grpId="2" animBg="1"/>
      <p:bldP spid="5" grpId="0"/>
      <p:bldP spid="5" grpId="1"/>
      <p:bldP spid="7" grpId="0"/>
      <p:bldP spid="7" grpId="1"/>
      <p:bldP spid="4" grpId="0"/>
      <p:bldP spid="4" grpId="1"/>
      <p:bldP spid="19" grpId="0" build="p"/>
      <p:bldP spid="6" grpId="0"/>
      <p:bldP spid="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000">
              <a:srgbClr val="FFFF66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339933"/>
            <a:ext cx="9144000" cy="151806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 rot="7685749">
            <a:off x="3016990" y="476927"/>
            <a:ext cx="4388830" cy="4277480"/>
          </a:xfrm>
          <a:custGeom>
            <a:avLst/>
            <a:gdLst>
              <a:gd name="connsiteX0" fmla="*/ 662456 w 2177046"/>
              <a:gd name="connsiteY0" fmla="*/ 725970 h 2222044"/>
              <a:gd name="connsiteX1" fmla="*/ 66711 w 2177046"/>
              <a:gd name="connsiteY1" fmla="*/ 836806 h 2222044"/>
              <a:gd name="connsiteX2" fmla="*/ 25147 w 2177046"/>
              <a:gd name="connsiteY2" fmla="*/ 1252443 h 2222044"/>
              <a:gd name="connsiteX3" fmla="*/ 163693 w 2177046"/>
              <a:gd name="connsiteY3" fmla="*/ 1571097 h 2222044"/>
              <a:gd name="connsiteX4" fmla="*/ 454638 w 2177046"/>
              <a:gd name="connsiteY4" fmla="*/ 1654224 h 2222044"/>
              <a:gd name="connsiteX5" fmla="*/ 704020 w 2177046"/>
              <a:gd name="connsiteY5" fmla="*/ 1474115 h 2222044"/>
              <a:gd name="connsiteX6" fmla="*/ 773293 w 2177046"/>
              <a:gd name="connsiteY6" fmla="*/ 1294006 h 2222044"/>
              <a:gd name="connsiteX7" fmla="*/ 607038 w 2177046"/>
              <a:gd name="connsiteY7" fmla="*/ 1737352 h 2222044"/>
              <a:gd name="connsiteX8" fmla="*/ 662456 w 2177046"/>
              <a:gd name="connsiteY8" fmla="*/ 2125279 h 2222044"/>
              <a:gd name="connsiteX9" fmla="*/ 1091947 w 2177046"/>
              <a:gd name="connsiteY9" fmla="*/ 2208406 h 2222044"/>
              <a:gd name="connsiteX10" fmla="*/ 1369038 w 2177046"/>
              <a:gd name="connsiteY10" fmla="*/ 1903606 h 2222044"/>
              <a:gd name="connsiteX11" fmla="*/ 1341329 w 2177046"/>
              <a:gd name="connsiteY11" fmla="*/ 1737352 h 2222044"/>
              <a:gd name="connsiteX12" fmla="*/ 1507584 w 2177046"/>
              <a:gd name="connsiteY12" fmla="*/ 1931315 h 2222044"/>
              <a:gd name="connsiteX13" fmla="*/ 1770820 w 2177046"/>
              <a:gd name="connsiteY13" fmla="*/ 2042152 h 2222044"/>
              <a:gd name="connsiteX14" fmla="*/ 2075620 w 2177046"/>
              <a:gd name="connsiteY14" fmla="*/ 1959024 h 2222044"/>
              <a:gd name="connsiteX15" fmla="*/ 2172602 w 2177046"/>
              <a:gd name="connsiteY15" fmla="*/ 1668079 h 2222044"/>
              <a:gd name="connsiteX16" fmla="*/ 2144893 w 2177046"/>
              <a:gd name="connsiteY16" fmla="*/ 1446406 h 2222044"/>
              <a:gd name="connsiteX17" fmla="*/ 2006347 w 2177046"/>
              <a:gd name="connsiteY17" fmla="*/ 1294006 h 2222044"/>
              <a:gd name="connsiteX18" fmla="*/ 1826238 w 2177046"/>
              <a:gd name="connsiteY18" fmla="*/ 1252443 h 2222044"/>
              <a:gd name="connsiteX19" fmla="*/ 1646129 w 2177046"/>
              <a:gd name="connsiteY19" fmla="*/ 1252443 h 2222044"/>
              <a:gd name="connsiteX20" fmla="*/ 1729256 w 2177046"/>
              <a:gd name="connsiteY20" fmla="*/ 1252443 h 2222044"/>
              <a:gd name="connsiteX21" fmla="*/ 1992493 w 2177046"/>
              <a:gd name="connsiteY21" fmla="*/ 1127752 h 2222044"/>
              <a:gd name="connsiteX22" fmla="*/ 2020202 w 2177046"/>
              <a:gd name="connsiteY22" fmla="*/ 739824 h 2222044"/>
              <a:gd name="connsiteX23" fmla="*/ 1826238 w 2177046"/>
              <a:gd name="connsiteY23" fmla="*/ 504297 h 2222044"/>
              <a:gd name="connsiteX24" fmla="*/ 1604565 w 2177046"/>
              <a:gd name="connsiteY24" fmla="*/ 490443 h 2222044"/>
              <a:gd name="connsiteX25" fmla="*/ 1438311 w 2177046"/>
              <a:gd name="connsiteY25" fmla="*/ 573570 h 2222044"/>
              <a:gd name="connsiteX26" fmla="*/ 1355184 w 2177046"/>
              <a:gd name="connsiteY26" fmla="*/ 850661 h 2222044"/>
              <a:gd name="connsiteX27" fmla="*/ 1355184 w 2177046"/>
              <a:gd name="connsiteY27" fmla="*/ 587424 h 2222044"/>
              <a:gd name="connsiteX28" fmla="*/ 1313620 w 2177046"/>
              <a:gd name="connsiteY28" fmla="*/ 268770 h 2222044"/>
              <a:gd name="connsiteX29" fmla="*/ 1091947 w 2177046"/>
              <a:gd name="connsiteY29" fmla="*/ 47097 h 2222044"/>
              <a:gd name="connsiteX30" fmla="*/ 745584 w 2177046"/>
              <a:gd name="connsiteY30" fmla="*/ 5534 h 2222044"/>
              <a:gd name="connsiteX31" fmla="*/ 399220 w 2177046"/>
              <a:gd name="connsiteY31" fmla="*/ 130224 h 2222044"/>
              <a:gd name="connsiteX32" fmla="*/ 316093 w 2177046"/>
              <a:gd name="connsiteY32" fmla="*/ 448879 h 2222044"/>
              <a:gd name="connsiteX33" fmla="*/ 426929 w 2177046"/>
              <a:gd name="connsiteY33" fmla="*/ 684406 h 2222044"/>
              <a:gd name="connsiteX34" fmla="*/ 565475 w 2177046"/>
              <a:gd name="connsiteY34" fmla="*/ 739824 h 2222044"/>
              <a:gd name="connsiteX0" fmla="*/ 662456 w 2177046"/>
              <a:gd name="connsiteY0" fmla="*/ 725970 h 2213149"/>
              <a:gd name="connsiteX1" fmla="*/ 66711 w 2177046"/>
              <a:gd name="connsiteY1" fmla="*/ 836806 h 2213149"/>
              <a:gd name="connsiteX2" fmla="*/ 25147 w 2177046"/>
              <a:gd name="connsiteY2" fmla="*/ 1252443 h 2213149"/>
              <a:gd name="connsiteX3" fmla="*/ 163693 w 2177046"/>
              <a:gd name="connsiteY3" fmla="*/ 1571097 h 2213149"/>
              <a:gd name="connsiteX4" fmla="*/ 454638 w 2177046"/>
              <a:gd name="connsiteY4" fmla="*/ 1654224 h 2213149"/>
              <a:gd name="connsiteX5" fmla="*/ 704020 w 2177046"/>
              <a:gd name="connsiteY5" fmla="*/ 1474115 h 2213149"/>
              <a:gd name="connsiteX6" fmla="*/ 773293 w 2177046"/>
              <a:gd name="connsiteY6" fmla="*/ 1294006 h 2213149"/>
              <a:gd name="connsiteX7" fmla="*/ 607038 w 2177046"/>
              <a:gd name="connsiteY7" fmla="*/ 1737352 h 2213149"/>
              <a:gd name="connsiteX8" fmla="*/ 717611 w 2177046"/>
              <a:gd name="connsiteY8" fmla="*/ 2064528 h 2213149"/>
              <a:gd name="connsiteX9" fmla="*/ 1091947 w 2177046"/>
              <a:gd name="connsiteY9" fmla="*/ 2208406 h 2213149"/>
              <a:gd name="connsiteX10" fmla="*/ 1369038 w 2177046"/>
              <a:gd name="connsiteY10" fmla="*/ 1903606 h 2213149"/>
              <a:gd name="connsiteX11" fmla="*/ 1341329 w 2177046"/>
              <a:gd name="connsiteY11" fmla="*/ 1737352 h 2213149"/>
              <a:gd name="connsiteX12" fmla="*/ 1507584 w 2177046"/>
              <a:gd name="connsiteY12" fmla="*/ 1931315 h 2213149"/>
              <a:gd name="connsiteX13" fmla="*/ 1770820 w 2177046"/>
              <a:gd name="connsiteY13" fmla="*/ 2042152 h 2213149"/>
              <a:gd name="connsiteX14" fmla="*/ 2075620 w 2177046"/>
              <a:gd name="connsiteY14" fmla="*/ 1959024 h 2213149"/>
              <a:gd name="connsiteX15" fmla="*/ 2172602 w 2177046"/>
              <a:gd name="connsiteY15" fmla="*/ 1668079 h 2213149"/>
              <a:gd name="connsiteX16" fmla="*/ 2144893 w 2177046"/>
              <a:gd name="connsiteY16" fmla="*/ 1446406 h 2213149"/>
              <a:gd name="connsiteX17" fmla="*/ 2006347 w 2177046"/>
              <a:gd name="connsiteY17" fmla="*/ 1294006 h 2213149"/>
              <a:gd name="connsiteX18" fmla="*/ 1826238 w 2177046"/>
              <a:gd name="connsiteY18" fmla="*/ 1252443 h 2213149"/>
              <a:gd name="connsiteX19" fmla="*/ 1646129 w 2177046"/>
              <a:gd name="connsiteY19" fmla="*/ 1252443 h 2213149"/>
              <a:gd name="connsiteX20" fmla="*/ 1729256 w 2177046"/>
              <a:gd name="connsiteY20" fmla="*/ 1252443 h 2213149"/>
              <a:gd name="connsiteX21" fmla="*/ 1992493 w 2177046"/>
              <a:gd name="connsiteY21" fmla="*/ 1127752 h 2213149"/>
              <a:gd name="connsiteX22" fmla="*/ 2020202 w 2177046"/>
              <a:gd name="connsiteY22" fmla="*/ 739824 h 2213149"/>
              <a:gd name="connsiteX23" fmla="*/ 1826238 w 2177046"/>
              <a:gd name="connsiteY23" fmla="*/ 504297 h 2213149"/>
              <a:gd name="connsiteX24" fmla="*/ 1604565 w 2177046"/>
              <a:gd name="connsiteY24" fmla="*/ 490443 h 2213149"/>
              <a:gd name="connsiteX25" fmla="*/ 1438311 w 2177046"/>
              <a:gd name="connsiteY25" fmla="*/ 573570 h 2213149"/>
              <a:gd name="connsiteX26" fmla="*/ 1355184 w 2177046"/>
              <a:gd name="connsiteY26" fmla="*/ 850661 h 2213149"/>
              <a:gd name="connsiteX27" fmla="*/ 1355184 w 2177046"/>
              <a:gd name="connsiteY27" fmla="*/ 587424 h 2213149"/>
              <a:gd name="connsiteX28" fmla="*/ 1313620 w 2177046"/>
              <a:gd name="connsiteY28" fmla="*/ 268770 h 2213149"/>
              <a:gd name="connsiteX29" fmla="*/ 1091947 w 2177046"/>
              <a:gd name="connsiteY29" fmla="*/ 47097 h 2213149"/>
              <a:gd name="connsiteX30" fmla="*/ 745584 w 2177046"/>
              <a:gd name="connsiteY30" fmla="*/ 5534 h 2213149"/>
              <a:gd name="connsiteX31" fmla="*/ 399220 w 2177046"/>
              <a:gd name="connsiteY31" fmla="*/ 130224 h 2213149"/>
              <a:gd name="connsiteX32" fmla="*/ 316093 w 2177046"/>
              <a:gd name="connsiteY32" fmla="*/ 448879 h 2213149"/>
              <a:gd name="connsiteX33" fmla="*/ 426929 w 2177046"/>
              <a:gd name="connsiteY33" fmla="*/ 684406 h 2213149"/>
              <a:gd name="connsiteX34" fmla="*/ 565475 w 2177046"/>
              <a:gd name="connsiteY34" fmla="*/ 739824 h 2213149"/>
              <a:gd name="connsiteX0" fmla="*/ 649088 w 2163678"/>
              <a:gd name="connsiteY0" fmla="*/ 725970 h 2213149"/>
              <a:gd name="connsiteX1" fmla="*/ 79673 w 2163678"/>
              <a:gd name="connsiteY1" fmla="*/ 860607 h 2213149"/>
              <a:gd name="connsiteX2" fmla="*/ 11779 w 2163678"/>
              <a:gd name="connsiteY2" fmla="*/ 1252443 h 2213149"/>
              <a:gd name="connsiteX3" fmla="*/ 150325 w 2163678"/>
              <a:gd name="connsiteY3" fmla="*/ 1571097 h 2213149"/>
              <a:gd name="connsiteX4" fmla="*/ 441270 w 2163678"/>
              <a:gd name="connsiteY4" fmla="*/ 1654224 h 2213149"/>
              <a:gd name="connsiteX5" fmla="*/ 690652 w 2163678"/>
              <a:gd name="connsiteY5" fmla="*/ 1474115 h 2213149"/>
              <a:gd name="connsiteX6" fmla="*/ 759925 w 2163678"/>
              <a:gd name="connsiteY6" fmla="*/ 1294006 h 2213149"/>
              <a:gd name="connsiteX7" fmla="*/ 593670 w 2163678"/>
              <a:gd name="connsiteY7" fmla="*/ 1737352 h 2213149"/>
              <a:gd name="connsiteX8" fmla="*/ 704243 w 2163678"/>
              <a:gd name="connsiteY8" fmla="*/ 2064528 h 2213149"/>
              <a:gd name="connsiteX9" fmla="*/ 1078579 w 2163678"/>
              <a:gd name="connsiteY9" fmla="*/ 2208406 h 2213149"/>
              <a:gd name="connsiteX10" fmla="*/ 1355670 w 2163678"/>
              <a:gd name="connsiteY10" fmla="*/ 1903606 h 2213149"/>
              <a:gd name="connsiteX11" fmla="*/ 1327961 w 2163678"/>
              <a:gd name="connsiteY11" fmla="*/ 1737352 h 2213149"/>
              <a:gd name="connsiteX12" fmla="*/ 1494216 w 2163678"/>
              <a:gd name="connsiteY12" fmla="*/ 1931315 h 2213149"/>
              <a:gd name="connsiteX13" fmla="*/ 1757452 w 2163678"/>
              <a:gd name="connsiteY13" fmla="*/ 2042152 h 2213149"/>
              <a:gd name="connsiteX14" fmla="*/ 2062252 w 2163678"/>
              <a:gd name="connsiteY14" fmla="*/ 1959024 h 2213149"/>
              <a:gd name="connsiteX15" fmla="*/ 2159234 w 2163678"/>
              <a:gd name="connsiteY15" fmla="*/ 1668079 h 2213149"/>
              <a:gd name="connsiteX16" fmla="*/ 2131525 w 2163678"/>
              <a:gd name="connsiteY16" fmla="*/ 1446406 h 2213149"/>
              <a:gd name="connsiteX17" fmla="*/ 1992979 w 2163678"/>
              <a:gd name="connsiteY17" fmla="*/ 1294006 h 2213149"/>
              <a:gd name="connsiteX18" fmla="*/ 1812870 w 2163678"/>
              <a:gd name="connsiteY18" fmla="*/ 1252443 h 2213149"/>
              <a:gd name="connsiteX19" fmla="*/ 1632761 w 2163678"/>
              <a:gd name="connsiteY19" fmla="*/ 1252443 h 2213149"/>
              <a:gd name="connsiteX20" fmla="*/ 1715888 w 2163678"/>
              <a:gd name="connsiteY20" fmla="*/ 1252443 h 2213149"/>
              <a:gd name="connsiteX21" fmla="*/ 1979125 w 2163678"/>
              <a:gd name="connsiteY21" fmla="*/ 1127752 h 2213149"/>
              <a:gd name="connsiteX22" fmla="*/ 2006834 w 2163678"/>
              <a:gd name="connsiteY22" fmla="*/ 739824 h 2213149"/>
              <a:gd name="connsiteX23" fmla="*/ 1812870 w 2163678"/>
              <a:gd name="connsiteY23" fmla="*/ 504297 h 2213149"/>
              <a:gd name="connsiteX24" fmla="*/ 1591197 w 2163678"/>
              <a:gd name="connsiteY24" fmla="*/ 490443 h 2213149"/>
              <a:gd name="connsiteX25" fmla="*/ 1424943 w 2163678"/>
              <a:gd name="connsiteY25" fmla="*/ 573570 h 2213149"/>
              <a:gd name="connsiteX26" fmla="*/ 1341816 w 2163678"/>
              <a:gd name="connsiteY26" fmla="*/ 850661 h 2213149"/>
              <a:gd name="connsiteX27" fmla="*/ 1341816 w 2163678"/>
              <a:gd name="connsiteY27" fmla="*/ 587424 h 2213149"/>
              <a:gd name="connsiteX28" fmla="*/ 1300252 w 2163678"/>
              <a:gd name="connsiteY28" fmla="*/ 268770 h 2213149"/>
              <a:gd name="connsiteX29" fmla="*/ 1078579 w 2163678"/>
              <a:gd name="connsiteY29" fmla="*/ 47097 h 2213149"/>
              <a:gd name="connsiteX30" fmla="*/ 732216 w 2163678"/>
              <a:gd name="connsiteY30" fmla="*/ 5534 h 2213149"/>
              <a:gd name="connsiteX31" fmla="*/ 385852 w 2163678"/>
              <a:gd name="connsiteY31" fmla="*/ 130224 h 2213149"/>
              <a:gd name="connsiteX32" fmla="*/ 302725 w 2163678"/>
              <a:gd name="connsiteY32" fmla="*/ 448879 h 2213149"/>
              <a:gd name="connsiteX33" fmla="*/ 413561 w 2163678"/>
              <a:gd name="connsiteY33" fmla="*/ 684406 h 2213149"/>
              <a:gd name="connsiteX34" fmla="*/ 552107 w 2163678"/>
              <a:gd name="connsiteY34" fmla="*/ 739824 h 2213149"/>
              <a:gd name="connsiteX0" fmla="*/ 638508 w 2153098"/>
              <a:gd name="connsiteY0" fmla="*/ 725970 h 2213149"/>
              <a:gd name="connsiteX1" fmla="*/ 109167 w 2153098"/>
              <a:gd name="connsiteY1" fmla="*/ 891273 h 2213149"/>
              <a:gd name="connsiteX2" fmla="*/ 1199 w 2153098"/>
              <a:gd name="connsiteY2" fmla="*/ 1252443 h 2213149"/>
              <a:gd name="connsiteX3" fmla="*/ 139745 w 2153098"/>
              <a:gd name="connsiteY3" fmla="*/ 1571097 h 2213149"/>
              <a:gd name="connsiteX4" fmla="*/ 430690 w 2153098"/>
              <a:gd name="connsiteY4" fmla="*/ 1654224 h 2213149"/>
              <a:gd name="connsiteX5" fmla="*/ 680072 w 2153098"/>
              <a:gd name="connsiteY5" fmla="*/ 1474115 h 2213149"/>
              <a:gd name="connsiteX6" fmla="*/ 749345 w 2153098"/>
              <a:gd name="connsiteY6" fmla="*/ 1294006 h 2213149"/>
              <a:gd name="connsiteX7" fmla="*/ 583090 w 2153098"/>
              <a:gd name="connsiteY7" fmla="*/ 1737352 h 2213149"/>
              <a:gd name="connsiteX8" fmla="*/ 693663 w 2153098"/>
              <a:gd name="connsiteY8" fmla="*/ 2064528 h 2213149"/>
              <a:gd name="connsiteX9" fmla="*/ 1067999 w 2153098"/>
              <a:gd name="connsiteY9" fmla="*/ 2208406 h 2213149"/>
              <a:gd name="connsiteX10" fmla="*/ 1345090 w 2153098"/>
              <a:gd name="connsiteY10" fmla="*/ 1903606 h 2213149"/>
              <a:gd name="connsiteX11" fmla="*/ 1317381 w 2153098"/>
              <a:gd name="connsiteY11" fmla="*/ 1737352 h 2213149"/>
              <a:gd name="connsiteX12" fmla="*/ 1483636 w 2153098"/>
              <a:gd name="connsiteY12" fmla="*/ 1931315 h 2213149"/>
              <a:gd name="connsiteX13" fmla="*/ 1746872 w 2153098"/>
              <a:gd name="connsiteY13" fmla="*/ 2042152 h 2213149"/>
              <a:gd name="connsiteX14" fmla="*/ 2051672 w 2153098"/>
              <a:gd name="connsiteY14" fmla="*/ 1959024 h 2213149"/>
              <a:gd name="connsiteX15" fmla="*/ 2148654 w 2153098"/>
              <a:gd name="connsiteY15" fmla="*/ 1668079 h 2213149"/>
              <a:gd name="connsiteX16" fmla="*/ 2120945 w 2153098"/>
              <a:gd name="connsiteY16" fmla="*/ 1446406 h 2213149"/>
              <a:gd name="connsiteX17" fmla="*/ 1982399 w 2153098"/>
              <a:gd name="connsiteY17" fmla="*/ 1294006 h 2213149"/>
              <a:gd name="connsiteX18" fmla="*/ 1802290 w 2153098"/>
              <a:gd name="connsiteY18" fmla="*/ 1252443 h 2213149"/>
              <a:gd name="connsiteX19" fmla="*/ 1622181 w 2153098"/>
              <a:gd name="connsiteY19" fmla="*/ 1252443 h 2213149"/>
              <a:gd name="connsiteX20" fmla="*/ 1705308 w 2153098"/>
              <a:gd name="connsiteY20" fmla="*/ 1252443 h 2213149"/>
              <a:gd name="connsiteX21" fmla="*/ 1968545 w 2153098"/>
              <a:gd name="connsiteY21" fmla="*/ 1127752 h 2213149"/>
              <a:gd name="connsiteX22" fmla="*/ 1996254 w 2153098"/>
              <a:gd name="connsiteY22" fmla="*/ 739824 h 2213149"/>
              <a:gd name="connsiteX23" fmla="*/ 1802290 w 2153098"/>
              <a:gd name="connsiteY23" fmla="*/ 504297 h 2213149"/>
              <a:gd name="connsiteX24" fmla="*/ 1580617 w 2153098"/>
              <a:gd name="connsiteY24" fmla="*/ 490443 h 2213149"/>
              <a:gd name="connsiteX25" fmla="*/ 1414363 w 2153098"/>
              <a:gd name="connsiteY25" fmla="*/ 573570 h 2213149"/>
              <a:gd name="connsiteX26" fmla="*/ 1331236 w 2153098"/>
              <a:gd name="connsiteY26" fmla="*/ 850661 h 2213149"/>
              <a:gd name="connsiteX27" fmla="*/ 1331236 w 2153098"/>
              <a:gd name="connsiteY27" fmla="*/ 587424 h 2213149"/>
              <a:gd name="connsiteX28" fmla="*/ 1289672 w 2153098"/>
              <a:gd name="connsiteY28" fmla="*/ 268770 h 2213149"/>
              <a:gd name="connsiteX29" fmla="*/ 1067999 w 2153098"/>
              <a:gd name="connsiteY29" fmla="*/ 47097 h 2213149"/>
              <a:gd name="connsiteX30" fmla="*/ 721636 w 2153098"/>
              <a:gd name="connsiteY30" fmla="*/ 5534 h 2213149"/>
              <a:gd name="connsiteX31" fmla="*/ 375272 w 2153098"/>
              <a:gd name="connsiteY31" fmla="*/ 130224 h 2213149"/>
              <a:gd name="connsiteX32" fmla="*/ 292145 w 2153098"/>
              <a:gd name="connsiteY32" fmla="*/ 448879 h 2213149"/>
              <a:gd name="connsiteX33" fmla="*/ 402981 w 2153098"/>
              <a:gd name="connsiteY33" fmla="*/ 684406 h 2213149"/>
              <a:gd name="connsiteX34" fmla="*/ 541527 w 2153098"/>
              <a:gd name="connsiteY34" fmla="*/ 739824 h 2213149"/>
              <a:gd name="connsiteX0" fmla="*/ 638508 w 2153098"/>
              <a:gd name="connsiteY0" fmla="*/ 727592 h 2214771"/>
              <a:gd name="connsiteX1" fmla="*/ 109167 w 2153098"/>
              <a:gd name="connsiteY1" fmla="*/ 892895 h 2214771"/>
              <a:gd name="connsiteX2" fmla="*/ 1199 w 2153098"/>
              <a:gd name="connsiteY2" fmla="*/ 1254065 h 2214771"/>
              <a:gd name="connsiteX3" fmla="*/ 139745 w 2153098"/>
              <a:gd name="connsiteY3" fmla="*/ 1572719 h 2214771"/>
              <a:gd name="connsiteX4" fmla="*/ 430690 w 2153098"/>
              <a:gd name="connsiteY4" fmla="*/ 1655846 h 2214771"/>
              <a:gd name="connsiteX5" fmla="*/ 680072 w 2153098"/>
              <a:gd name="connsiteY5" fmla="*/ 1475737 h 2214771"/>
              <a:gd name="connsiteX6" fmla="*/ 749345 w 2153098"/>
              <a:gd name="connsiteY6" fmla="*/ 1295628 h 2214771"/>
              <a:gd name="connsiteX7" fmla="*/ 583090 w 2153098"/>
              <a:gd name="connsiteY7" fmla="*/ 1738974 h 2214771"/>
              <a:gd name="connsiteX8" fmla="*/ 693663 w 2153098"/>
              <a:gd name="connsiteY8" fmla="*/ 2066150 h 2214771"/>
              <a:gd name="connsiteX9" fmla="*/ 1067999 w 2153098"/>
              <a:gd name="connsiteY9" fmla="*/ 2210028 h 2214771"/>
              <a:gd name="connsiteX10" fmla="*/ 1345090 w 2153098"/>
              <a:gd name="connsiteY10" fmla="*/ 1905228 h 2214771"/>
              <a:gd name="connsiteX11" fmla="*/ 1317381 w 2153098"/>
              <a:gd name="connsiteY11" fmla="*/ 1738974 h 2214771"/>
              <a:gd name="connsiteX12" fmla="*/ 1483636 w 2153098"/>
              <a:gd name="connsiteY12" fmla="*/ 1932937 h 2214771"/>
              <a:gd name="connsiteX13" fmla="*/ 1746872 w 2153098"/>
              <a:gd name="connsiteY13" fmla="*/ 2043774 h 2214771"/>
              <a:gd name="connsiteX14" fmla="*/ 2051672 w 2153098"/>
              <a:gd name="connsiteY14" fmla="*/ 1960646 h 2214771"/>
              <a:gd name="connsiteX15" fmla="*/ 2148654 w 2153098"/>
              <a:gd name="connsiteY15" fmla="*/ 1669701 h 2214771"/>
              <a:gd name="connsiteX16" fmla="*/ 2120945 w 2153098"/>
              <a:gd name="connsiteY16" fmla="*/ 1448028 h 2214771"/>
              <a:gd name="connsiteX17" fmla="*/ 1982399 w 2153098"/>
              <a:gd name="connsiteY17" fmla="*/ 1295628 h 2214771"/>
              <a:gd name="connsiteX18" fmla="*/ 1802290 w 2153098"/>
              <a:gd name="connsiteY18" fmla="*/ 1254065 h 2214771"/>
              <a:gd name="connsiteX19" fmla="*/ 1622181 w 2153098"/>
              <a:gd name="connsiteY19" fmla="*/ 1254065 h 2214771"/>
              <a:gd name="connsiteX20" fmla="*/ 1705308 w 2153098"/>
              <a:gd name="connsiteY20" fmla="*/ 1254065 h 2214771"/>
              <a:gd name="connsiteX21" fmla="*/ 1968545 w 2153098"/>
              <a:gd name="connsiteY21" fmla="*/ 1129374 h 2214771"/>
              <a:gd name="connsiteX22" fmla="*/ 1996254 w 2153098"/>
              <a:gd name="connsiteY22" fmla="*/ 741446 h 2214771"/>
              <a:gd name="connsiteX23" fmla="*/ 1802290 w 2153098"/>
              <a:gd name="connsiteY23" fmla="*/ 505919 h 2214771"/>
              <a:gd name="connsiteX24" fmla="*/ 1580617 w 2153098"/>
              <a:gd name="connsiteY24" fmla="*/ 492065 h 2214771"/>
              <a:gd name="connsiteX25" fmla="*/ 1414363 w 2153098"/>
              <a:gd name="connsiteY25" fmla="*/ 575192 h 2214771"/>
              <a:gd name="connsiteX26" fmla="*/ 1331236 w 2153098"/>
              <a:gd name="connsiteY26" fmla="*/ 852283 h 2214771"/>
              <a:gd name="connsiteX27" fmla="*/ 1331236 w 2153098"/>
              <a:gd name="connsiteY27" fmla="*/ 589046 h 2214771"/>
              <a:gd name="connsiteX28" fmla="*/ 1289672 w 2153098"/>
              <a:gd name="connsiteY28" fmla="*/ 270392 h 2214771"/>
              <a:gd name="connsiteX29" fmla="*/ 1067999 w 2153098"/>
              <a:gd name="connsiteY29" fmla="*/ 48719 h 2214771"/>
              <a:gd name="connsiteX30" fmla="*/ 721636 w 2153098"/>
              <a:gd name="connsiteY30" fmla="*/ 7156 h 2214771"/>
              <a:gd name="connsiteX31" fmla="*/ 392055 w 2153098"/>
              <a:gd name="connsiteY31" fmla="*/ 154429 h 2214771"/>
              <a:gd name="connsiteX32" fmla="*/ 292145 w 2153098"/>
              <a:gd name="connsiteY32" fmla="*/ 450501 h 2214771"/>
              <a:gd name="connsiteX33" fmla="*/ 402981 w 2153098"/>
              <a:gd name="connsiteY33" fmla="*/ 686028 h 2214771"/>
              <a:gd name="connsiteX34" fmla="*/ 541527 w 2153098"/>
              <a:gd name="connsiteY34" fmla="*/ 741446 h 2214771"/>
              <a:gd name="connsiteX0" fmla="*/ 638508 w 2154216"/>
              <a:gd name="connsiteY0" fmla="*/ 727592 h 2214771"/>
              <a:gd name="connsiteX1" fmla="*/ 109167 w 2154216"/>
              <a:gd name="connsiteY1" fmla="*/ 892895 h 2214771"/>
              <a:gd name="connsiteX2" fmla="*/ 1199 w 2154216"/>
              <a:gd name="connsiteY2" fmla="*/ 1254065 h 2214771"/>
              <a:gd name="connsiteX3" fmla="*/ 139745 w 2154216"/>
              <a:gd name="connsiteY3" fmla="*/ 1572719 h 2214771"/>
              <a:gd name="connsiteX4" fmla="*/ 430690 w 2154216"/>
              <a:gd name="connsiteY4" fmla="*/ 1655846 h 2214771"/>
              <a:gd name="connsiteX5" fmla="*/ 680072 w 2154216"/>
              <a:gd name="connsiteY5" fmla="*/ 1475737 h 2214771"/>
              <a:gd name="connsiteX6" fmla="*/ 749345 w 2154216"/>
              <a:gd name="connsiteY6" fmla="*/ 1295628 h 2214771"/>
              <a:gd name="connsiteX7" fmla="*/ 583090 w 2154216"/>
              <a:gd name="connsiteY7" fmla="*/ 1738974 h 2214771"/>
              <a:gd name="connsiteX8" fmla="*/ 693663 w 2154216"/>
              <a:gd name="connsiteY8" fmla="*/ 2066150 h 2214771"/>
              <a:gd name="connsiteX9" fmla="*/ 1067999 w 2154216"/>
              <a:gd name="connsiteY9" fmla="*/ 2210028 h 2214771"/>
              <a:gd name="connsiteX10" fmla="*/ 1345090 w 2154216"/>
              <a:gd name="connsiteY10" fmla="*/ 1905228 h 2214771"/>
              <a:gd name="connsiteX11" fmla="*/ 1317381 w 2154216"/>
              <a:gd name="connsiteY11" fmla="*/ 1738974 h 2214771"/>
              <a:gd name="connsiteX12" fmla="*/ 1483636 w 2154216"/>
              <a:gd name="connsiteY12" fmla="*/ 1932937 h 2214771"/>
              <a:gd name="connsiteX13" fmla="*/ 1746872 w 2154216"/>
              <a:gd name="connsiteY13" fmla="*/ 2043774 h 2214771"/>
              <a:gd name="connsiteX14" fmla="*/ 2036046 w 2154216"/>
              <a:gd name="connsiteY14" fmla="*/ 1927993 h 2214771"/>
              <a:gd name="connsiteX15" fmla="*/ 2148654 w 2154216"/>
              <a:gd name="connsiteY15" fmla="*/ 1669701 h 2214771"/>
              <a:gd name="connsiteX16" fmla="*/ 2120945 w 2154216"/>
              <a:gd name="connsiteY16" fmla="*/ 1448028 h 2214771"/>
              <a:gd name="connsiteX17" fmla="*/ 1982399 w 2154216"/>
              <a:gd name="connsiteY17" fmla="*/ 1295628 h 2214771"/>
              <a:gd name="connsiteX18" fmla="*/ 1802290 w 2154216"/>
              <a:gd name="connsiteY18" fmla="*/ 1254065 h 2214771"/>
              <a:gd name="connsiteX19" fmla="*/ 1622181 w 2154216"/>
              <a:gd name="connsiteY19" fmla="*/ 1254065 h 2214771"/>
              <a:gd name="connsiteX20" fmla="*/ 1705308 w 2154216"/>
              <a:gd name="connsiteY20" fmla="*/ 1254065 h 2214771"/>
              <a:gd name="connsiteX21" fmla="*/ 1968545 w 2154216"/>
              <a:gd name="connsiteY21" fmla="*/ 1129374 h 2214771"/>
              <a:gd name="connsiteX22" fmla="*/ 1996254 w 2154216"/>
              <a:gd name="connsiteY22" fmla="*/ 741446 h 2214771"/>
              <a:gd name="connsiteX23" fmla="*/ 1802290 w 2154216"/>
              <a:gd name="connsiteY23" fmla="*/ 505919 h 2214771"/>
              <a:gd name="connsiteX24" fmla="*/ 1580617 w 2154216"/>
              <a:gd name="connsiteY24" fmla="*/ 492065 h 2214771"/>
              <a:gd name="connsiteX25" fmla="*/ 1414363 w 2154216"/>
              <a:gd name="connsiteY25" fmla="*/ 575192 h 2214771"/>
              <a:gd name="connsiteX26" fmla="*/ 1331236 w 2154216"/>
              <a:gd name="connsiteY26" fmla="*/ 852283 h 2214771"/>
              <a:gd name="connsiteX27" fmla="*/ 1331236 w 2154216"/>
              <a:gd name="connsiteY27" fmla="*/ 589046 h 2214771"/>
              <a:gd name="connsiteX28" fmla="*/ 1289672 w 2154216"/>
              <a:gd name="connsiteY28" fmla="*/ 270392 h 2214771"/>
              <a:gd name="connsiteX29" fmla="*/ 1067999 w 2154216"/>
              <a:gd name="connsiteY29" fmla="*/ 48719 h 2214771"/>
              <a:gd name="connsiteX30" fmla="*/ 721636 w 2154216"/>
              <a:gd name="connsiteY30" fmla="*/ 7156 h 2214771"/>
              <a:gd name="connsiteX31" fmla="*/ 392055 w 2154216"/>
              <a:gd name="connsiteY31" fmla="*/ 154429 h 2214771"/>
              <a:gd name="connsiteX32" fmla="*/ 292145 w 2154216"/>
              <a:gd name="connsiteY32" fmla="*/ 450501 h 2214771"/>
              <a:gd name="connsiteX33" fmla="*/ 402981 w 2154216"/>
              <a:gd name="connsiteY33" fmla="*/ 686028 h 2214771"/>
              <a:gd name="connsiteX34" fmla="*/ 541527 w 2154216"/>
              <a:gd name="connsiteY34" fmla="*/ 741446 h 22147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154216" h="2214771">
                <a:moveTo>
                  <a:pt x="638508" y="727592"/>
                </a:moveTo>
                <a:cubicBezTo>
                  <a:pt x="393744" y="739137"/>
                  <a:pt x="215385" y="805150"/>
                  <a:pt x="109167" y="892895"/>
                </a:cubicBezTo>
                <a:cubicBezTo>
                  <a:pt x="2949" y="980640"/>
                  <a:pt x="-3897" y="1140761"/>
                  <a:pt x="1199" y="1254065"/>
                </a:cubicBezTo>
                <a:cubicBezTo>
                  <a:pt x="6295" y="1367369"/>
                  <a:pt x="68163" y="1505756"/>
                  <a:pt x="139745" y="1572719"/>
                </a:cubicBezTo>
                <a:cubicBezTo>
                  <a:pt x="211327" y="1639683"/>
                  <a:pt x="340636" y="1672010"/>
                  <a:pt x="430690" y="1655846"/>
                </a:cubicBezTo>
                <a:cubicBezTo>
                  <a:pt x="520744" y="1639682"/>
                  <a:pt x="626963" y="1535773"/>
                  <a:pt x="680072" y="1475737"/>
                </a:cubicBezTo>
                <a:cubicBezTo>
                  <a:pt x="733181" y="1415701"/>
                  <a:pt x="765509" y="1251755"/>
                  <a:pt x="749345" y="1295628"/>
                </a:cubicBezTo>
                <a:cubicBezTo>
                  <a:pt x="733181" y="1339501"/>
                  <a:pt x="592370" y="1610554"/>
                  <a:pt x="583090" y="1738974"/>
                </a:cubicBezTo>
                <a:cubicBezTo>
                  <a:pt x="573810" y="1867394"/>
                  <a:pt x="612845" y="1987641"/>
                  <a:pt x="693663" y="2066150"/>
                </a:cubicBezTo>
                <a:cubicBezTo>
                  <a:pt x="774481" y="2144659"/>
                  <a:pt x="959428" y="2236848"/>
                  <a:pt x="1067999" y="2210028"/>
                </a:cubicBezTo>
                <a:cubicBezTo>
                  <a:pt x="1176570" y="2183208"/>
                  <a:pt x="1303526" y="1983737"/>
                  <a:pt x="1345090" y="1905228"/>
                </a:cubicBezTo>
                <a:cubicBezTo>
                  <a:pt x="1386654" y="1826719"/>
                  <a:pt x="1294290" y="1734356"/>
                  <a:pt x="1317381" y="1738974"/>
                </a:cubicBezTo>
                <a:cubicBezTo>
                  <a:pt x="1340472" y="1743592"/>
                  <a:pt x="1412054" y="1882137"/>
                  <a:pt x="1483636" y="1932937"/>
                </a:cubicBezTo>
                <a:cubicBezTo>
                  <a:pt x="1555218" y="1983737"/>
                  <a:pt x="1654804" y="2044598"/>
                  <a:pt x="1746872" y="2043774"/>
                </a:cubicBezTo>
                <a:cubicBezTo>
                  <a:pt x="1838940" y="2042950"/>
                  <a:pt x="1969082" y="1990338"/>
                  <a:pt x="2036046" y="1927993"/>
                </a:cubicBezTo>
                <a:cubicBezTo>
                  <a:pt x="2103010" y="1865648"/>
                  <a:pt x="2134504" y="1749695"/>
                  <a:pt x="2148654" y="1669701"/>
                </a:cubicBezTo>
                <a:cubicBezTo>
                  <a:pt x="2162804" y="1589707"/>
                  <a:pt x="2148654" y="1510374"/>
                  <a:pt x="2120945" y="1448028"/>
                </a:cubicBezTo>
                <a:cubicBezTo>
                  <a:pt x="2093236" y="1385682"/>
                  <a:pt x="2035508" y="1327955"/>
                  <a:pt x="1982399" y="1295628"/>
                </a:cubicBezTo>
                <a:cubicBezTo>
                  <a:pt x="1929290" y="1263301"/>
                  <a:pt x="1862326" y="1260992"/>
                  <a:pt x="1802290" y="1254065"/>
                </a:cubicBezTo>
                <a:cubicBezTo>
                  <a:pt x="1742254" y="1247138"/>
                  <a:pt x="1622181" y="1254065"/>
                  <a:pt x="1622181" y="1254065"/>
                </a:cubicBezTo>
                <a:cubicBezTo>
                  <a:pt x="1606017" y="1254065"/>
                  <a:pt x="1647581" y="1274847"/>
                  <a:pt x="1705308" y="1254065"/>
                </a:cubicBezTo>
                <a:cubicBezTo>
                  <a:pt x="1763035" y="1233283"/>
                  <a:pt x="1920054" y="1214811"/>
                  <a:pt x="1968545" y="1129374"/>
                </a:cubicBezTo>
                <a:cubicBezTo>
                  <a:pt x="2017036" y="1043937"/>
                  <a:pt x="2023963" y="845355"/>
                  <a:pt x="1996254" y="741446"/>
                </a:cubicBezTo>
                <a:cubicBezTo>
                  <a:pt x="1968545" y="637537"/>
                  <a:pt x="1871563" y="547483"/>
                  <a:pt x="1802290" y="505919"/>
                </a:cubicBezTo>
                <a:cubicBezTo>
                  <a:pt x="1733017" y="464355"/>
                  <a:pt x="1645271" y="480520"/>
                  <a:pt x="1580617" y="492065"/>
                </a:cubicBezTo>
                <a:cubicBezTo>
                  <a:pt x="1515963" y="503610"/>
                  <a:pt x="1455927" y="515156"/>
                  <a:pt x="1414363" y="575192"/>
                </a:cubicBezTo>
                <a:cubicBezTo>
                  <a:pt x="1372800" y="635228"/>
                  <a:pt x="1345091" y="849974"/>
                  <a:pt x="1331236" y="852283"/>
                </a:cubicBezTo>
                <a:cubicBezTo>
                  <a:pt x="1317382" y="854592"/>
                  <a:pt x="1338163" y="686028"/>
                  <a:pt x="1331236" y="589046"/>
                </a:cubicBezTo>
                <a:cubicBezTo>
                  <a:pt x="1324309" y="492064"/>
                  <a:pt x="1333545" y="360447"/>
                  <a:pt x="1289672" y="270392"/>
                </a:cubicBezTo>
                <a:cubicBezTo>
                  <a:pt x="1245799" y="180337"/>
                  <a:pt x="1162672" y="92592"/>
                  <a:pt x="1067999" y="48719"/>
                </a:cubicBezTo>
                <a:cubicBezTo>
                  <a:pt x="973326" y="4846"/>
                  <a:pt x="834293" y="-10462"/>
                  <a:pt x="721636" y="7156"/>
                </a:cubicBezTo>
                <a:cubicBezTo>
                  <a:pt x="608979" y="24774"/>
                  <a:pt x="463637" y="80538"/>
                  <a:pt x="392055" y="154429"/>
                </a:cubicBezTo>
                <a:cubicBezTo>
                  <a:pt x="320473" y="228320"/>
                  <a:pt x="290324" y="361901"/>
                  <a:pt x="292145" y="450501"/>
                </a:cubicBezTo>
                <a:cubicBezTo>
                  <a:pt x="293966" y="539101"/>
                  <a:pt x="361417" y="637537"/>
                  <a:pt x="402981" y="686028"/>
                </a:cubicBezTo>
                <a:cubicBezTo>
                  <a:pt x="444545" y="734519"/>
                  <a:pt x="493036" y="737982"/>
                  <a:pt x="541527" y="741446"/>
                </a:cubicBezTo>
              </a:path>
            </a:pathLst>
          </a:custGeom>
          <a:solidFill>
            <a:srgbClr val="008000"/>
          </a:solidFill>
          <a:ln>
            <a:solidFill>
              <a:srgbClr val="008000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0" name="Picture 4" descr="C:\Users\Karkošková\AppData\Local\Microsoft\Windows\Temporary Internet Files\Content.IE5\DAFZDLXY\MC90023288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939" t="-1863" r="29619" b="24979"/>
          <a:stretch/>
        </p:blipFill>
        <p:spPr bwMode="auto">
          <a:xfrm>
            <a:off x="-324544" y="3752300"/>
            <a:ext cx="2880320" cy="2509955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olný tvar 5"/>
          <p:cNvSpPr/>
          <p:nvPr/>
        </p:nvSpPr>
        <p:spPr>
          <a:xfrm>
            <a:off x="4433691" y="3370676"/>
            <a:ext cx="2027113" cy="3404051"/>
          </a:xfrm>
          <a:custGeom>
            <a:avLst/>
            <a:gdLst>
              <a:gd name="connsiteX0" fmla="*/ 236717 w 2027113"/>
              <a:gd name="connsiteY0" fmla="*/ 489996 h 3404051"/>
              <a:gd name="connsiteX1" fmla="*/ 250572 w 2027113"/>
              <a:gd name="connsiteY1" fmla="*/ 947196 h 3404051"/>
              <a:gd name="connsiteX2" fmla="*/ 139736 w 2027113"/>
              <a:gd name="connsiteY2" fmla="*/ 1487524 h 3404051"/>
              <a:gd name="connsiteX3" fmla="*/ 1190 w 2027113"/>
              <a:gd name="connsiteY3" fmla="*/ 2180251 h 3404051"/>
              <a:gd name="connsiteX4" fmla="*/ 222863 w 2027113"/>
              <a:gd name="connsiteY4" fmla="*/ 3080796 h 3404051"/>
              <a:gd name="connsiteX5" fmla="*/ 278281 w 2027113"/>
              <a:gd name="connsiteY5" fmla="*/ 3316324 h 3404051"/>
              <a:gd name="connsiteX6" fmla="*/ 818608 w 2027113"/>
              <a:gd name="connsiteY6" fmla="*/ 3385596 h 3404051"/>
              <a:gd name="connsiteX7" fmla="*/ 1857699 w 2027113"/>
              <a:gd name="connsiteY7" fmla="*/ 3357887 h 3404051"/>
              <a:gd name="connsiteX8" fmla="*/ 1913117 w 2027113"/>
              <a:gd name="connsiteY8" fmla="*/ 2914542 h 3404051"/>
              <a:gd name="connsiteX9" fmla="*/ 1829990 w 2027113"/>
              <a:gd name="connsiteY9" fmla="*/ 2485051 h 3404051"/>
              <a:gd name="connsiteX10" fmla="*/ 1829990 w 2027113"/>
              <a:gd name="connsiteY10" fmla="*/ 1972433 h 3404051"/>
              <a:gd name="connsiteX11" fmla="*/ 1982390 w 2027113"/>
              <a:gd name="connsiteY11" fmla="*/ 1418251 h 3404051"/>
              <a:gd name="connsiteX12" fmla="*/ 2010099 w 2027113"/>
              <a:gd name="connsiteY12" fmla="*/ 933342 h 3404051"/>
              <a:gd name="connsiteX13" fmla="*/ 1746863 w 2027113"/>
              <a:gd name="connsiteY13" fmla="*/ 46651 h 3404051"/>
              <a:gd name="connsiteX14" fmla="*/ 1275808 w 2027113"/>
              <a:gd name="connsiteY14" fmla="*/ 115924 h 3404051"/>
              <a:gd name="connsiteX15" fmla="*/ 777045 w 2027113"/>
              <a:gd name="connsiteY15" fmla="*/ 185196 h 3404051"/>
              <a:gd name="connsiteX16" fmla="*/ 209008 w 2027113"/>
              <a:gd name="connsiteY16" fmla="*/ 102069 h 3404051"/>
              <a:gd name="connsiteX17" fmla="*/ 195154 w 2027113"/>
              <a:gd name="connsiteY17" fmla="*/ 309887 h 3404051"/>
              <a:gd name="connsiteX18" fmla="*/ 236717 w 2027113"/>
              <a:gd name="connsiteY18" fmla="*/ 489996 h 34040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027113" h="3404051">
                <a:moveTo>
                  <a:pt x="236717" y="489996"/>
                </a:moveTo>
                <a:cubicBezTo>
                  <a:pt x="245953" y="596214"/>
                  <a:pt x="266736" y="780941"/>
                  <a:pt x="250572" y="947196"/>
                </a:cubicBezTo>
                <a:cubicBezTo>
                  <a:pt x="234408" y="1113451"/>
                  <a:pt x="181300" y="1282015"/>
                  <a:pt x="139736" y="1487524"/>
                </a:cubicBezTo>
                <a:cubicBezTo>
                  <a:pt x="98172" y="1693033"/>
                  <a:pt x="-12664" y="1914706"/>
                  <a:pt x="1190" y="2180251"/>
                </a:cubicBezTo>
                <a:cubicBezTo>
                  <a:pt x="15044" y="2445796"/>
                  <a:pt x="176681" y="2891451"/>
                  <a:pt x="222863" y="3080796"/>
                </a:cubicBezTo>
                <a:cubicBezTo>
                  <a:pt x="269045" y="3270141"/>
                  <a:pt x="178990" y="3265524"/>
                  <a:pt x="278281" y="3316324"/>
                </a:cubicBezTo>
                <a:cubicBezTo>
                  <a:pt x="377572" y="3367124"/>
                  <a:pt x="555372" y="3378669"/>
                  <a:pt x="818608" y="3385596"/>
                </a:cubicBezTo>
                <a:cubicBezTo>
                  <a:pt x="1081844" y="3392523"/>
                  <a:pt x="1675281" y="3436396"/>
                  <a:pt x="1857699" y="3357887"/>
                </a:cubicBezTo>
                <a:cubicBezTo>
                  <a:pt x="2040117" y="3279378"/>
                  <a:pt x="1917735" y="3060015"/>
                  <a:pt x="1913117" y="2914542"/>
                </a:cubicBezTo>
                <a:cubicBezTo>
                  <a:pt x="1908499" y="2769069"/>
                  <a:pt x="1843844" y="2642069"/>
                  <a:pt x="1829990" y="2485051"/>
                </a:cubicBezTo>
                <a:cubicBezTo>
                  <a:pt x="1816136" y="2328033"/>
                  <a:pt x="1804590" y="2150233"/>
                  <a:pt x="1829990" y="1972433"/>
                </a:cubicBezTo>
                <a:cubicBezTo>
                  <a:pt x="1855390" y="1794633"/>
                  <a:pt x="1952372" y="1591433"/>
                  <a:pt x="1982390" y="1418251"/>
                </a:cubicBezTo>
                <a:cubicBezTo>
                  <a:pt x="2012408" y="1245069"/>
                  <a:pt x="2049354" y="1161942"/>
                  <a:pt x="2010099" y="933342"/>
                </a:cubicBezTo>
                <a:cubicBezTo>
                  <a:pt x="1970845" y="704742"/>
                  <a:pt x="1869245" y="182887"/>
                  <a:pt x="1746863" y="46651"/>
                </a:cubicBezTo>
                <a:cubicBezTo>
                  <a:pt x="1624481" y="-89585"/>
                  <a:pt x="1275808" y="115924"/>
                  <a:pt x="1275808" y="115924"/>
                </a:cubicBezTo>
                <a:cubicBezTo>
                  <a:pt x="1114172" y="139015"/>
                  <a:pt x="954845" y="187505"/>
                  <a:pt x="777045" y="185196"/>
                </a:cubicBezTo>
                <a:cubicBezTo>
                  <a:pt x="599245" y="182887"/>
                  <a:pt x="305990" y="81287"/>
                  <a:pt x="209008" y="102069"/>
                </a:cubicBezTo>
                <a:cubicBezTo>
                  <a:pt x="112026" y="122851"/>
                  <a:pt x="185917" y="242923"/>
                  <a:pt x="195154" y="309887"/>
                </a:cubicBezTo>
                <a:cubicBezTo>
                  <a:pt x="204390" y="376851"/>
                  <a:pt x="227481" y="383778"/>
                  <a:pt x="236717" y="489996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  <a:ln>
            <a:noFill/>
          </a:ln>
          <a:effectLst/>
          <a:scene3d>
            <a:camera prst="orthographicFront"/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lný tvar 6"/>
          <p:cNvSpPr/>
          <p:nvPr/>
        </p:nvSpPr>
        <p:spPr>
          <a:xfrm rot="8136852">
            <a:off x="3012501" y="570749"/>
            <a:ext cx="4222231" cy="4475543"/>
          </a:xfrm>
          <a:custGeom>
            <a:avLst/>
            <a:gdLst>
              <a:gd name="connsiteX0" fmla="*/ 1006187 w 4053167"/>
              <a:gd name="connsiteY0" fmla="*/ 752796 h 4502964"/>
              <a:gd name="connsiteX1" fmla="*/ 618260 w 4053167"/>
              <a:gd name="connsiteY1" fmla="*/ 725086 h 4502964"/>
              <a:gd name="connsiteX2" fmla="*/ 188769 w 4053167"/>
              <a:gd name="connsiteY2" fmla="*/ 919050 h 4502964"/>
              <a:gd name="connsiteX3" fmla="*/ 8660 w 4053167"/>
              <a:gd name="connsiteY3" fmla="*/ 1390105 h 4502964"/>
              <a:gd name="connsiteX4" fmla="*/ 91787 w 4053167"/>
              <a:gd name="connsiteY4" fmla="*/ 1764177 h 4502964"/>
              <a:gd name="connsiteX5" fmla="*/ 396587 w 4053167"/>
              <a:gd name="connsiteY5" fmla="*/ 1944286 h 4502964"/>
              <a:gd name="connsiteX6" fmla="*/ 618260 w 4053167"/>
              <a:gd name="connsiteY6" fmla="*/ 1944286 h 4502964"/>
              <a:gd name="connsiteX7" fmla="*/ 285751 w 4053167"/>
              <a:gd name="connsiteY7" fmla="*/ 2096686 h 4502964"/>
              <a:gd name="connsiteX8" fmla="*/ 22515 w 4053167"/>
              <a:gd name="connsiteY8" fmla="*/ 2581596 h 4502964"/>
              <a:gd name="connsiteX9" fmla="*/ 50224 w 4053167"/>
              <a:gd name="connsiteY9" fmla="*/ 3080359 h 4502964"/>
              <a:gd name="connsiteX10" fmla="*/ 341169 w 4053167"/>
              <a:gd name="connsiteY10" fmla="*/ 3357450 h 4502964"/>
              <a:gd name="connsiteX11" fmla="*/ 687533 w 4053167"/>
              <a:gd name="connsiteY11" fmla="*/ 3440577 h 4502964"/>
              <a:gd name="connsiteX12" fmla="*/ 1117024 w 4053167"/>
              <a:gd name="connsiteY12" fmla="*/ 3412868 h 4502964"/>
              <a:gd name="connsiteX13" fmla="*/ 1449533 w 4053167"/>
              <a:gd name="connsiteY13" fmla="*/ 3121923 h 4502964"/>
              <a:gd name="connsiteX14" fmla="*/ 1477242 w 4053167"/>
              <a:gd name="connsiteY14" fmla="*/ 3080359 h 4502964"/>
              <a:gd name="connsiteX15" fmla="*/ 1310987 w 4053167"/>
              <a:gd name="connsiteY15" fmla="*/ 3565268 h 4502964"/>
              <a:gd name="connsiteX16" fmla="*/ 1324842 w 4053167"/>
              <a:gd name="connsiteY16" fmla="*/ 4050177 h 4502964"/>
              <a:gd name="connsiteX17" fmla="*/ 1698915 w 4053167"/>
              <a:gd name="connsiteY17" fmla="*/ 4438105 h 4502964"/>
              <a:gd name="connsiteX18" fmla="*/ 2322369 w 4053167"/>
              <a:gd name="connsiteY18" fmla="*/ 4465814 h 4502964"/>
              <a:gd name="connsiteX19" fmla="*/ 2834987 w 4053167"/>
              <a:gd name="connsiteY19" fmla="*/ 4064032 h 4502964"/>
              <a:gd name="connsiteX20" fmla="*/ 2862696 w 4053167"/>
              <a:gd name="connsiteY20" fmla="*/ 3509850 h 4502964"/>
              <a:gd name="connsiteX21" fmla="*/ 2779569 w 4053167"/>
              <a:gd name="connsiteY21" fmla="*/ 3135777 h 4502964"/>
              <a:gd name="connsiteX22" fmla="*/ 3098224 w 4053167"/>
              <a:gd name="connsiteY22" fmla="*/ 3551414 h 4502964"/>
              <a:gd name="connsiteX23" fmla="*/ 3652405 w 4053167"/>
              <a:gd name="connsiteY23" fmla="*/ 3634541 h 4502964"/>
              <a:gd name="connsiteX24" fmla="*/ 4026478 w 4053167"/>
              <a:gd name="connsiteY24" fmla="*/ 3052650 h 4502964"/>
              <a:gd name="connsiteX25" fmla="*/ 3984915 w 4053167"/>
              <a:gd name="connsiteY25" fmla="*/ 2443050 h 4502964"/>
              <a:gd name="connsiteX26" fmla="*/ 3680115 w 4053167"/>
              <a:gd name="connsiteY26" fmla="*/ 2124396 h 4502964"/>
              <a:gd name="connsiteX27" fmla="*/ 3195205 w 4053167"/>
              <a:gd name="connsiteY27" fmla="*/ 2027414 h 4502964"/>
              <a:gd name="connsiteX28" fmla="*/ 3513860 w 4053167"/>
              <a:gd name="connsiteY28" fmla="*/ 1888868 h 4502964"/>
              <a:gd name="connsiteX29" fmla="*/ 3804805 w 4053167"/>
              <a:gd name="connsiteY29" fmla="*/ 1085305 h 4502964"/>
              <a:gd name="connsiteX30" fmla="*/ 3583133 w 4053167"/>
              <a:gd name="connsiteY30" fmla="*/ 544977 h 4502964"/>
              <a:gd name="connsiteX31" fmla="*/ 2931969 w 4053167"/>
              <a:gd name="connsiteY31" fmla="*/ 281741 h 4502964"/>
              <a:gd name="connsiteX32" fmla="*/ 2308515 w 4053167"/>
              <a:gd name="connsiteY32" fmla="*/ 392577 h 4502964"/>
              <a:gd name="connsiteX33" fmla="*/ 1934442 w 4053167"/>
              <a:gd name="connsiteY33" fmla="*/ 711232 h 4502964"/>
              <a:gd name="connsiteX34" fmla="*/ 1851315 w 4053167"/>
              <a:gd name="connsiteY34" fmla="*/ 1154577 h 4502964"/>
              <a:gd name="connsiteX35" fmla="*/ 2142260 w 4053167"/>
              <a:gd name="connsiteY35" fmla="*/ 1140723 h 4502964"/>
              <a:gd name="connsiteX36" fmla="*/ 2156115 w 4053167"/>
              <a:gd name="connsiteY36" fmla="*/ 738941 h 4502964"/>
              <a:gd name="connsiteX37" fmla="*/ 2017569 w 4053167"/>
              <a:gd name="connsiteY37" fmla="*/ 143196 h 4502964"/>
              <a:gd name="connsiteX38" fmla="*/ 1241715 w 4053167"/>
              <a:gd name="connsiteY38" fmla="*/ 4650 h 4502964"/>
              <a:gd name="connsiteX39" fmla="*/ 812224 w 4053167"/>
              <a:gd name="connsiteY39" fmla="*/ 254032 h 4502964"/>
              <a:gd name="connsiteX40" fmla="*/ 715242 w 4053167"/>
              <a:gd name="connsiteY40" fmla="*/ 766650 h 4502964"/>
              <a:gd name="connsiteX41" fmla="*/ 826078 w 4053167"/>
              <a:gd name="connsiteY41" fmla="*/ 1043741 h 4502964"/>
              <a:gd name="connsiteX42" fmla="*/ 1158587 w 4053167"/>
              <a:gd name="connsiteY42" fmla="*/ 1043741 h 4502964"/>
              <a:gd name="connsiteX43" fmla="*/ 1186296 w 4053167"/>
              <a:gd name="connsiteY43" fmla="*/ 863632 h 4502964"/>
              <a:gd name="connsiteX44" fmla="*/ 1006187 w 4053167"/>
              <a:gd name="connsiteY44" fmla="*/ 752796 h 4502964"/>
              <a:gd name="connsiteX0" fmla="*/ 1006187 w 4053167"/>
              <a:gd name="connsiteY0" fmla="*/ 752796 h 4508672"/>
              <a:gd name="connsiteX1" fmla="*/ 618260 w 4053167"/>
              <a:gd name="connsiteY1" fmla="*/ 725086 h 4508672"/>
              <a:gd name="connsiteX2" fmla="*/ 188769 w 4053167"/>
              <a:gd name="connsiteY2" fmla="*/ 919050 h 4508672"/>
              <a:gd name="connsiteX3" fmla="*/ 8660 w 4053167"/>
              <a:gd name="connsiteY3" fmla="*/ 1390105 h 4508672"/>
              <a:gd name="connsiteX4" fmla="*/ 91787 w 4053167"/>
              <a:gd name="connsiteY4" fmla="*/ 1764177 h 4508672"/>
              <a:gd name="connsiteX5" fmla="*/ 396587 w 4053167"/>
              <a:gd name="connsiteY5" fmla="*/ 1944286 h 4508672"/>
              <a:gd name="connsiteX6" fmla="*/ 618260 w 4053167"/>
              <a:gd name="connsiteY6" fmla="*/ 1944286 h 4508672"/>
              <a:gd name="connsiteX7" fmla="*/ 285751 w 4053167"/>
              <a:gd name="connsiteY7" fmla="*/ 2096686 h 4508672"/>
              <a:gd name="connsiteX8" fmla="*/ 22515 w 4053167"/>
              <a:gd name="connsiteY8" fmla="*/ 2581596 h 4508672"/>
              <a:gd name="connsiteX9" fmla="*/ 50224 w 4053167"/>
              <a:gd name="connsiteY9" fmla="*/ 3080359 h 4508672"/>
              <a:gd name="connsiteX10" fmla="*/ 341169 w 4053167"/>
              <a:gd name="connsiteY10" fmla="*/ 3357450 h 4508672"/>
              <a:gd name="connsiteX11" fmla="*/ 687533 w 4053167"/>
              <a:gd name="connsiteY11" fmla="*/ 3440577 h 4508672"/>
              <a:gd name="connsiteX12" fmla="*/ 1117024 w 4053167"/>
              <a:gd name="connsiteY12" fmla="*/ 3412868 h 4508672"/>
              <a:gd name="connsiteX13" fmla="*/ 1449533 w 4053167"/>
              <a:gd name="connsiteY13" fmla="*/ 3121923 h 4508672"/>
              <a:gd name="connsiteX14" fmla="*/ 1477242 w 4053167"/>
              <a:gd name="connsiteY14" fmla="*/ 3080359 h 4508672"/>
              <a:gd name="connsiteX15" fmla="*/ 1310987 w 4053167"/>
              <a:gd name="connsiteY15" fmla="*/ 3565268 h 4508672"/>
              <a:gd name="connsiteX16" fmla="*/ 1324842 w 4053167"/>
              <a:gd name="connsiteY16" fmla="*/ 4050177 h 4508672"/>
              <a:gd name="connsiteX17" fmla="*/ 1698915 w 4053167"/>
              <a:gd name="connsiteY17" fmla="*/ 4438105 h 4508672"/>
              <a:gd name="connsiteX18" fmla="*/ 2322369 w 4053167"/>
              <a:gd name="connsiteY18" fmla="*/ 4465814 h 4508672"/>
              <a:gd name="connsiteX19" fmla="*/ 2721557 w 4053167"/>
              <a:gd name="connsiteY19" fmla="*/ 3984480 h 4508672"/>
              <a:gd name="connsiteX20" fmla="*/ 2862696 w 4053167"/>
              <a:gd name="connsiteY20" fmla="*/ 3509850 h 4508672"/>
              <a:gd name="connsiteX21" fmla="*/ 2779569 w 4053167"/>
              <a:gd name="connsiteY21" fmla="*/ 3135777 h 4508672"/>
              <a:gd name="connsiteX22" fmla="*/ 3098224 w 4053167"/>
              <a:gd name="connsiteY22" fmla="*/ 3551414 h 4508672"/>
              <a:gd name="connsiteX23" fmla="*/ 3652405 w 4053167"/>
              <a:gd name="connsiteY23" fmla="*/ 3634541 h 4508672"/>
              <a:gd name="connsiteX24" fmla="*/ 4026478 w 4053167"/>
              <a:gd name="connsiteY24" fmla="*/ 3052650 h 4508672"/>
              <a:gd name="connsiteX25" fmla="*/ 3984915 w 4053167"/>
              <a:gd name="connsiteY25" fmla="*/ 2443050 h 4508672"/>
              <a:gd name="connsiteX26" fmla="*/ 3680115 w 4053167"/>
              <a:gd name="connsiteY26" fmla="*/ 2124396 h 4508672"/>
              <a:gd name="connsiteX27" fmla="*/ 3195205 w 4053167"/>
              <a:gd name="connsiteY27" fmla="*/ 2027414 h 4508672"/>
              <a:gd name="connsiteX28" fmla="*/ 3513860 w 4053167"/>
              <a:gd name="connsiteY28" fmla="*/ 1888868 h 4508672"/>
              <a:gd name="connsiteX29" fmla="*/ 3804805 w 4053167"/>
              <a:gd name="connsiteY29" fmla="*/ 1085305 h 4508672"/>
              <a:gd name="connsiteX30" fmla="*/ 3583133 w 4053167"/>
              <a:gd name="connsiteY30" fmla="*/ 544977 h 4508672"/>
              <a:gd name="connsiteX31" fmla="*/ 2931969 w 4053167"/>
              <a:gd name="connsiteY31" fmla="*/ 281741 h 4508672"/>
              <a:gd name="connsiteX32" fmla="*/ 2308515 w 4053167"/>
              <a:gd name="connsiteY32" fmla="*/ 392577 h 4508672"/>
              <a:gd name="connsiteX33" fmla="*/ 1934442 w 4053167"/>
              <a:gd name="connsiteY33" fmla="*/ 711232 h 4508672"/>
              <a:gd name="connsiteX34" fmla="*/ 1851315 w 4053167"/>
              <a:gd name="connsiteY34" fmla="*/ 1154577 h 4508672"/>
              <a:gd name="connsiteX35" fmla="*/ 2142260 w 4053167"/>
              <a:gd name="connsiteY35" fmla="*/ 1140723 h 4508672"/>
              <a:gd name="connsiteX36" fmla="*/ 2156115 w 4053167"/>
              <a:gd name="connsiteY36" fmla="*/ 738941 h 4508672"/>
              <a:gd name="connsiteX37" fmla="*/ 2017569 w 4053167"/>
              <a:gd name="connsiteY37" fmla="*/ 143196 h 4508672"/>
              <a:gd name="connsiteX38" fmla="*/ 1241715 w 4053167"/>
              <a:gd name="connsiteY38" fmla="*/ 4650 h 4508672"/>
              <a:gd name="connsiteX39" fmla="*/ 812224 w 4053167"/>
              <a:gd name="connsiteY39" fmla="*/ 254032 h 4508672"/>
              <a:gd name="connsiteX40" fmla="*/ 715242 w 4053167"/>
              <a:gd name="connsiteY40" fmla="*/ 766650 h 4508672"/>
              <a:gd name="connsiteX41" fmla="*/ 826078 w 4053167"/>
              <a:gd name="connsiteY41" fmla="*/ 1043741 h 4508672"/>
              <a:gd name="connsiteX42" fmla="*/ 1158587 w 4053167"/>
              <a:gd name="connsiteY42" fmla="*/ 1043741 h 4508672"/>
              <a:gd name="connsiteX43" fmla="*/ 1186296 w 4053167"/>
              <a:gd name="connsiteY43" fmla="*/ 863632 h 4508672"/>
              <a:gd name="connsiteX44" fmla="*/ 1006187 w 4053167"/>
              <a:gd name="connsiteY44" fmla="*/ 752796 h 4508672"/>
              <a:gd name="connsiteX0" fmla="*/ 1006187 w 4053167"/>
              <a:gd name="connsiteY0" fmla="*/ 752796 h 4473585"/>
              <a:gd name="connsiteX1" fmla="*/ 618260 w 4053167"/>
              <a:gd name="connsiteY1" fmla="*/ 725086 h 4473585"/>
              <a:gd name="connsiteX2" fmla="*/ 188769 w 4053167"/>
              <a:gd name="connsiteY2" fmla="*/ 919050 h 4473585"/>
              <a:gd name="connsiteX3" fmla="*/ 8660 w 4053167"/>
              <a:gd name="connsiteY3" fmla="*/ 1390105 h 4473585"/>
              <a:gd name="connsiteX4" fmla="*/ 91787 w 4053167"/>
              <a:gd name="connsiteY4" fmla="*/ 1764177 h 4473585"/>
              <a:gd name="connsiteX5" fmla="*/ 396587 w 4053167"/>
              <a:gd name="connsiteY5" fmla="*/ 1944286 h 4473585"/>
              <a:gd name="connsiteX6" fmla="*/ 618260 w 4053167"/>
              <a:gd name="connsiteY6" fmla="*/ 1944286 h 4473585"/>
              <a:gd name="connsiteX7" fmla="*/ 285751 w 4053167"/>
              <a:gd name="connsiteY7" fmla="*/ 2096686 h 4473585"/>
              <a:gd name="connsiteX8" fmla="*/ 22515 w 4053167"/>
              <a:gd name="connsiteY8" fmla="*/ 2581596 h 4473585"/>
              <a:gd name="connsiteX9" fmla="*/ 50224 w 4053167"/>
              <a:gd name="connsiteY9" fmla="*/ 3080359 h 4473585"/>
              <a:gd name="connsiteX10" fmla="*/ 341169 w 4053167"/>
              <a:gd name="connsiteY10" fmla="*/ 3357450 h 4473585"/>
              <a:gd name="connsiteX11" fmla="*/ 687533 w 4053167"/>
              <a:gd name="connsiteY11" fmla="*/ 3440577 h 4473585"/>
              <a:gd name="connsiteX12" fmla="*/ 1117024 w 4053167"/>
              <a:gd name="connsiteY12" fmla="*/ 3412868 h 4473585"/>
              <a:gd name="connsiteX13" fmla="*/ 1449533 w 4053167"/>
              <a:gd name="connsiteY13" fmla="*/ 3121923 h 4473585"/>
              <a:gd name="connsiteX14" fmla="*/ 1477242 w 4053167"/>
              <a:gd name="connsiteY14" fmla="*/ 3080359 h 4473585"/>
              <a:gd name="connsiteX15" fmla="*/ 1310987 w 4053167"/>
              <a:gd name="connsiteY15" fmla="*/ 3565268 h 4473585"/>
              <a:gd name="connsiteX16" fmla="*/ 1324842 w 4053167"/>
              <a:gd name="connsiteY16" fmla="*/ 4050177 h 4473585"/>
              <a:gd name="connsiteX17" fmla="*/ 1698915 w 4053167"/>
              <a:gd name="connsiteY17" fmla="*/ 4438105 h 4473585"/>
              <a:gd name="connsiteX18" fmla="*/ 2331504 w 4053167"/>
              <a:gd name="connsiteY18" fmla="*/ 4404532 h 4473585"/>
              <a:gd name="connsiteX19" fmla="*/ 2721557 w 4053167"/>
              <a:gd name="connsiteY19" fmla="*/ 3984480 h 4473585"/>
              <a:gd name="connsiteX20" fmla="*/ 2862696 w 4053167"/>
              <a:gd name="connsiteY20" fmla="*/ 3509850 h 4473585"/>
              <a:gd name="connsiteX21" fmla="*/ 2779569 w 4053167"/>
              <a:gd name="connsiteY21" fmla="*/ 3135777 h 4473585"/>
              <a:gd name="connsiteX22" fmla="*/ 3098224 w 4053167"/>
              <a:gd name="connsiteY22" fmla="*/ 3551414 h 4473585"/>
              <a:gd name="connsiteX23" fmla="*/ 3652405 w 4053167"/>
              <a:gd name="connsiteY23" fmla="*/ 3634541 h 4473585"/>
              <a:gd name="connsiteX24" fmla="*/ 4026478 w 4053167"/>
              <a:gd name="connsiteY24" fmla="*/ 3052650 h 4473585"/>
              <a:gd name="connsiteX25" fmla="*/ 3984915 w 4053167"/>
              <a:gd name="connsiteY25" fmla="*/ 2443050 h 4473585"/>
              <a:gd name="connsiteX26" fmla="*/ 3680115 w 4053167"/>
              <a:gd name="connsiteY26" fmla="*/ 2124396 h 4473585"/>
              <a:gd name="connsiteX27" fmla="*/ 3195205 w 4053167"/>
              <a:gd name="connsiteY27" fmla="*/ 2027414 h 4473585"/>
              <a:gd name="connsiteX28" fmla="*/ 3513860 w 4053167"/>
              <a:gd name="connsiteY28" fmla="*/ 1888868 h 4473585"/>
              <a:gd name="connsiteX29" fmla="*/ 3804805 w 4053167"/>
              <a:gd name="connsiteY29" fmla="*/ 1085305 h 4473585"/>
              <a:gd name="connsiteX30" fmla="*/ 3583133 w 4053167"/>
              <a:gd name="connsiteY30" fmla="*/ 544977 h 4473585"/>
              <a:gd name="connsiteX31" fmla="*/ 2931969 w 4053167"/>
              <a:gd name="connsiteY31" fmla="*/ 281741 h 4473585"/>
              <a:gd name="connsiteX32" fmla="*/ 2308515 w 4053167"/>
              <a:gd name="connsiteY32" fmla="*/ 392577 h 4473585"/>
              <a:gd name="connsiteX33" fmla="*/ 1934442 w 4053167"/>
              <a:gd name="connsiteY33" fmla="*/ 711232 h 4473585"/>
              <a:gd name="connsiteX34" fmla="*/ 1851315 w 4053167"/>
              <a:gd name="connsiteY34" fmla="*/ 1154577 h 4473585"/>
              <a:gd name="connsiteX35" fmla="*/ 2142260 w 4053167"/>
              <a:gd name="connsiteY35" fmla="*/ 1140723 h 4473585"/>
              <a:gd name="connsiteX36" fmla="*/ 2156115 w 4053167"/>
              <a:gd name="connsiteY36" fmla="*/ 738941 h 4473585"/>
              <a:gd name="connsiteX37" fmla="*/ 2017569 w 4053167"/>
              <a:gd name="connsiteY37" fmla="*/ 143196 h 4473585"/>
              <a:gd name="connsiteX38" fmla="*/ 1241715 w 4053167"/>
              <a:gd name="connsiteY38" fmla="*/ 4650 h 4473585"/>
              <a:gd name="connsiteX39" fmla="*/ 812224 w 4053167"/>
              <a:gd name="connsiteY39" fmla="*/ 254032 h 4473585"/>
              <a:gd name="connsiteX40" fmla="*/ 715242 w 4053167"/>
              <a:gd name="connsiteY40" fmla="*/ 766650 h 4473585"/>
              <a:gd name="connsiteX41" fmla="*/ 826078 w 4053167"/>
              <a:gd name="connsiteY41" fmla="*/ 1043741 h 4473585"/>
              <a:gd name="connsiteX42" fmla="*/ 1158587 w 4053167"/>
              <a:gd name="connsiteY42" fmla="*/ 1043741 h 4473585"/>
              <a:gd name="connsiteX43" fmla="*/ 1186296 w 4053167"/>
              <a:gd name="connsiteY43" fmla="*/ 863632 h 4473585"/>
              <a:gd name="connsiteX44" fmla="*/ 1006187 w 4053167"/>
              <a:gd name="connsiteY44" fmla="*/ 752796 h 4473585"/>
              <a:gd name="connsiteX0" fmla="*/ 1006187 w 4053167"/>
              <a:gd name="connsiteY0" fmla="*/ 752796 h 4473585"/>
              <a:gd name="connsiteX1" fmla="*/ 618260 w 4053167"/>
              <a:gd name="connsiteY1" fmla="*/ 725086 h 4473585"/>
              <a:gd name="connsiteX2" fmla="*/ 188769 w 4053167"/>
              <a:gd name="connsiteY2" fmla="*/ 919050 h 4473585"/>
              <a:gd name="connsiteX3" fmla="*/ 8660 w 4053167"/>
              <a:gd name="connsiteY3" fmla="*/ 1390105 h 4473585"/>
              <a:gd name="connsiteX4" fmla="*/ 91787 w 4053167"/>
              <a:gd name="connsiteY4" fmla="*/ 1764177 h 4473585"/>
              <a:gd name="connsiteX5" fmla="*/ 396587 w 4053167"/>
              <a:gd name="connsiteY5" fmla="*/ 1944286 h 4473585"/>
              <a:gd name="connsiteX6" fmla="*/ 618260 w 4053167"/>
              <a:gd name="connsiteY6" fmla="*/ 1944286 h 4473585"/>
              <a:gd name="connsiteX7" fmla="*/ 285751 w 4053167"/>
              <a:gd name="connsiteY7" fmla="*/ 2096686 h 4473585"/>
              <a:gd name="connsiteX8" fmla="*/ 22515 w 4053167"/>
              <a:gd name="connsiteY8" fmla="*/ 2581596 h 4473585"/>
              <a:gd name="connsiteX9" fmla="*/ 50224 w 4053167"/>
              <a:gd name="connsiteY9" fmla="*/ 3080359 h 4473585"/>
              <a:gd name="connsiteX10" fmla="*/ 341169 w 4053167"/>
              <a:gd name="connsiteY10" fmla="*/ 3357450 h 4473585"/>
              <a:gd name="connsiteX11" fmla="*/ 687533 w 4053167"/>
              <a:gd name="connsiteY11" fmla="*/ 3440577 h 4473585"/>
              <a:gd name="connsiteX12" fmla="*/ 1117024 w 4053167"/>
              <a:gd name="connsiteY12" fmla="*/ 3412868 h 4473585"/>
              <a:gd name="connsiteX13" fmla="*/ 1449533 w 4053167"/>
              <a:gd name="connsiteY13" fmla="*/ 3121923 h 4473585"/>
              <a:gd name="connsiteX14" fmla="*/ 1477242 w 4053167"/>
              <a:gd name="connsiteY14" fmla="*/ 3080359 h 4473585"/>
              <a:gd name="connsiteX15" fmla="*/ 1310987 w 4053167"/>
              <a:gd name="connsiteY15" fmla="*/ 3565268 h 4473585"/>
              <a:gd name="connsiteX16" fmla="*/ 1324842 w 4053167"/>
              <a:gd name="connsiteY16" fmla="*/ 4050177 h 4473585"/>
              <a:gd name="connsiteX17" fmla="*/ 1698915 w 4053167"/>
              <a:gd name="connsiteY17" fmla="*/ 4438105 h 4473585"/>
              <a:gd name="connsiteX18" fmla="*/ 2331504 w 4053167"/>
              <a:gd name="connsiteY18" fmla="*/ 4404532 h 4473585"/>
              <a:gd name="connsiteX19" fmla="*/ 2721557 w 4053167"/>
              <a:gd name="connsiteY19" fmla="*/ 3984480 h 4473585"/>
              <a:gd name="connsiteX20" fmla="*/ 2862696 w 4053167"/>
              <a:gd name="connsiteY20" fmla="*/ 3509850 h 4473585"/>
              <a:gd name="connsiteX21" fmla="*/ 2779569 w 4053167"/>
              <a:gd name="connsiteY21" fmla="*/ 3135777 h 4473585"/>
              <a:gd name="connsiteX22" fmla="*/ 3098224 w 4053167"/>
              <a:gd name="connsiteY22" fmla="*/ 3551414 h 4473585"/>
              <a:gd name="connsiteX23" fmla="*/ 3652405 w 4053167"/>
              <a:gd name="connsiteY23" fmla="*/ 3634541 h 4473585"/>
              <a:gd name="connsiteX24" fmla="*/ 4026478 w 4053167"/>
              <a:gd name="connsiteY24" fmla="*/ 3052650 h 4473585"/>
              <a:gd name="connsiteX25" fmla="*/ 3984915 w 4053167"/>
              <a:gd name="connsiteY25" fmla="*/ 2443050 h 4473585"/>
              <a:gd name="connsiteX26" fmla="*/ 3680115 w 4053167"/>
              <a:gd name="connsiteY26" fmla="*/ 2124396 h 4473585"/>
              <a:gd name="connsiteX27" fmla="*/ 3195205 w 4053167"/>
              <a:gd name="connsiteY27" fmla="*/ 2027414 h 4473585"/>
              <a:gd name="connsiteX28" fmla="*/ 3513860 w 4053167"/>
              <a:gd name="connsiteY28" fmla="*/ 1888868 h 4473585"/>
              <a:gd name="connsiteX29" fmla="*/ 3804805 w 4053167"/>
              <a:gd name="connsiteY29" fmla="*/ 1085305 h 4473585"/>
              <a:gd name="connsiteX30" fmla="*/ 3583133 w 4053167"/>
              <a:gd name="connsiteY30" fmla="*/ 544977 h 4473585"/>
              <a:gd name="connsiteX31" fmla="*/ 2931969 w 4053167"/>
              <a:gd name="connsiteY31" fmla="*/ 281741 h 4473585"/>
              <a:gd name="connsiteX32" fmla="*/ 2308515 w 4053167"/>
              <a:gd name="connsiteY32" fmla="*/ 392577 h 4473585"/>
              <a:gd name="connsiteX33" fmla="*/ 1934442 w 4053167"/>
              <a:gd name="connsiteY33" fmla="*/ 711232 h 4473585"/>
              <a:gd name="connsiteX34" fmla="*/ 1917165 w 4053167"/>
              <a:gd name="connsiteY34" fmla="*/ 1133071 h 4473585"/>
              <a:gd name="connsiteX35" fmla="*/ 2142260 w 4053167"/>
              <a:gd name="connsiteY35" fmla="*/ 1140723 h 4473585"/>
              <a:gd name="connsiteX36" fmla="*/ 2156115 w 4053167"/>
              <a:gd name="connsiteY36" fmla="*/ 738941 h 4473585"/>
              <a:gd name="connsiteX37" fmla="*/ 2017569 w 4053167"/>
              <a:gd name="connsiteY37" fmla="*/ 143196 h 4473585"/>
              <a:gd name="connsiteX38" fmla="*/ 1241715 w 4053167"/>
              <a:gd name="connsiteY38" fmla="*/ 4650 h 4473585"/>
              <a:gd name="connsiteX39" fmla="*/ 812224 w 4053167"/>
              <a:gd name="connsiteY39" fmla="*/ 254032 h 4473585"/>
              <a:gd name="connsiteX40" fmla="*/ 715242 w 4053167"/>
              <a:gd name="connsiteY40" fmla="*/ 766650 h 4473585"/>
              <a:gd name="connsiteX41" fmla="*/ 826078 w 4053167"/>
              <a:gd name="connsiteY41" fmla="*/ 1043741 h 4473585"/>
              <a:gd name="connsiteX42" fmla="*/ 1158587 w 4053167"/>
              <a:gd name="connsiteY42" fmla="*/ 1043741 h 4473585"/>
              <a:gd name="connsiteX43" fmla="*/ 1186296 w 4053167"/>
              <a:gd name="connsiteY43" fmla="*/ 863632 h 4473585"/>
              <a:gd name="connsiteX44" fmla="*/ 1006187 w 4053167"/>
              <a:gd name="connsiteY44" fmla="*/ 752796 h 4473585"/>
              <a:gd name="connsiteX0" fmla="*/ 1006187 w 4053167"/>
              <a:gd name="connsiteY0" fmla="*/ 752796 h 4473585"/>
              <a:gd name="connsiteX1" fmla="*/ 618260 w 4053167"/>
              <a:gd name="connsiteY1" fmla="*/ 725086 h 4473585"/>
              <a:gd name="connsiteX2" fmla="*/ 188769 w 4053167"/>
              <a:gd name="connsiteY2" fmla="*/ 919050 h 4473585"/>
              <a:gd name="connsiteX3" fmla="*/ 8660 w 4053167"/>
              <a:gd name="connsiteY3" fmla="*/ 1390105 h 4473585"/>
              <a:gd name="connsiteX4" fmla="*/ 91787 w 4053167"/>
              <a:gd name="connsiteY4" fmla="*/ 1764177 h 4473585"/>
              <a:gd name="connsiteX5" fmla="*/ 396587 w 4053167"/>
              <a:gd name="connsiteY5" fmla="*/ 1944286 h 4473585"/>
              <a:gd name="connsiteX6" fmla="*/ 618260 w 4053167"/>
              <a:gd name="connsiteY6" fmla="*/ 1944286 h 4473585"/>
              <a:gd name="connsiteX7" fmla="*/ 285751 w 4053167"/>
              <a:gd name="connsiteY7" fmla="*/ 2096686 h 4473585"/>
              <a:gd name="connsiteX8" fmla="*/ 22515 w 4053167"/>
              <a:gd name="connsiteY8" fmla="*/ 2581596 h 4473585"/>
              <a:gd name="connsiteX9" fmla="*/ 50224 w 4053167"/>
              <a:gd name="connsiteY9" fmla="*/ 3080359 h 4473585"/>
              <a:gd name="connsiteX10" fmla="*/ 341169 w 4053167"/>
              <a:gd name="connsiteY10" fmla="*/ 3357450 h 4473585"/>
              <a:gd name="connsiteX11" fmla="*/ 687533 w 4053167"/>
              <a:gd name="connsiteY11" fmla="*/ 3440577 h 4473585"/>
              <a:gd name="connsiteX12" fmla="*/ 1117024 w 4053167"/>
              <a:gd name="connsiteY12" fmla="*/ 3412868 h 4473585"/>
              <a:gd name="connsiteX13" fmla="*/ 1449533 w 4053167"/>
              <a:gd name="connsiteY13" fmla="*/ 3121923 h 4473585"/>
              <a:gd name="connsiteX14" fmla="*/ 1477242 w 4053167"/>
              <a:gd name="connsiteY14" fmla="*/ 3080359 h 4473585"/>
              <a:gd name="connsiteX15" fmla="*/ 1310987 w 4053167"/>
              <a:gd name="connsiteY15" fmla="*/ 3565268 h 4473585"/>
              <a:gd name="connsiteX16" fmla="*/ 1324842 w 4053167"/>
              <a:gd name="connsiteY16" fmla="*/ 4050177 h 4473585"/>
              <a:gd name="connsiteX17" fmla="*/ 1698915 w 4053167"/>
              <a:gd name="connsiteY17" fmla="*/ 4438105 h 4473585"/>
              <a:gd name="connsiteX18" fmla="*/ 2331504 w 4053167"/>
              <a:gd name="connsiteY18" fmla="*/ 4404532 h 4473585"/>
              <a:gd name="connsiteX19" fmla="*/ 2721557 w 4053167"/>
              <a:gd name="connsiteY19" fmla="*/ 3984480 h 4473585"/>
              <a:gd name="connsiteX20" fmla="*/ 2862696 w 4053167"/>
              <a:gd name="connsiteY20" fmla="*/ 3509850 h 4473585"/>
              <a:gd name="connsiteX21" fmla="*/ 2779569 w 4053167"/>
              <a:gd name="connsiteY21" fmla="*/ 3135777 h 4473585"/>
              <a:gd name="connsiteX22" fmla="*/ 3098224 w 4053167"/>
              <a:gd name="connsiteY22" fmla="*/ 3551414 h 4473585"/>
              <a:gd name="connsiteX23" fmla="*/ 3652405 w 4053167"/>
              <a:gd name="connsiteY23" fmla="*/ 3634541 h 4473585"/>
              <a:gd name="connsiteX24" fmla="*/ 4026478 w 4053167"/>
              <a:gd name="connsiteY24" fmla="*/ 3052650 h 4473585"/>
              <a:gd name="connsiteX25" fmla="*/ 3984915 w 4053167"/>
              <a:gd name="connsiteY25" fmla="*/ 2443050 h 4473585"/>
              <a:gd name="connsiteX26" fmla="*/ 3680115 w 4053167"/>
              <a:gd name="connsiteY26" fmla="*/ 2124396 h 4473585"/>
              <a:gd name="connsiteX27" fmla="*/ 3195205 w 4053167"/>
              <a:gd name="connsiteY27" fmla="*/ 2027414 h 4473585"/>
              <a:gd name="connsiteX28" fmla="*/ 3513860 w 4053167"/>
              <a:gd name="connsiteY28" fmla="*/ 1888868 h 4473585"/>
              <a:gd name="connsiteX29" fmla="*/ 3804805 w 4053167"/>
              <a:gd name="connsiteY29" fmla="*/ 1085305 h 4473585"/>
              <a:gd name="connsiteX30" fmla="*/ 3583133 w 4053167"/>
              <a:gd name="connsiteY30" fmla="*/ 544977 h 4473585"/>
              <a:gd name="connsiteX31" fmla="*/ 2931969 w 4053167"/>
              <a:gd name="connsiteY31" fmla="*/ 281741 h 4473585"/>
              <a:gd name="connsiteX32" fmla="*/ 2308515 w 4053167"/>
              <a:gd name="connsiteY32" fmla="*/ 392577 h 4473585"/>
              <a:gd name="connsiteX33" fmla="*/ 1934442 w 4053167"/>
              <a:gd name="connsiteY33" fmla="*/ 711232 h 4473585"/>
              <a:gd name="connsiteX34" fmla="*/ 1917165 w 4053167"/>
              <a:gd name="connsiteY34" fmla="*/ 1133071 h 4473585"/>
              <a:gd name="connsiteX35" fmla="*/ 2059473 w 4053167"/>
              <a:gd name="connsiteY35" fmla="*/ 1065738 h 4473585"/>
              <a:gd name="connsiteX36" fmla="*/ 2156115 w 4053167"/>
              <a:gd name="connsiteY36" fmla="*/ 738941 h 4473585"/>
              <a:gd name="connsiteX37" fmla="*/ 2017569 w 4053167"/>
              <a:gd name="connsiteY37" fmla="*/ 143196 h 4473585"/>
              <a:gd name="connsiteX38" fmla="*/ 1241715 w 4053167"/>
              <a:gd name="connsiteY38" fmla="*/ 4650 h 4473585"/>
              <a:gd name="connsiteX39" fmla="*/ 812224 w 4053167"/>
              <a:gd name="connsiteY39" fmla="*/ 254032 h 4473585"/>
              <a:gd name="connsiteX40" fmla="*/ 715242 w 4053167"/>
              <a:gd name="connsiteY40" fmla="*/ 766650 h 4473585"/>
              <a:gd name="connsiteX41" fmla="*/ 826078 w 4053167"/>
              <a:gd name="connsiteY41" fmla="*/ 1043741 h 4473585"/>
              <a:gd name="connsiteX42" fmla="*/ 1158587 w 4053167"/>
              <a:gd name="connsiteY42" fmla="*/ 1043741 h 4473585"/>
              <a:gd name="connsiteX43" fmla="*/ 1186296 w 4053167"/>
              <a:gd name="connsiteY43" fmla="*/ 863632 h 4473585"/>
              <a:gd name="connsiteX44" fmla="*/ 1006187 w 4053167"/>
              <a:gd name="connsiteY44" fmla="*/ 752796 h 4473585"/>
              <a:gd name="connsiteX0" fmla="*/ 1006187 w 4053167"/>
              <a:gd name="connsiteY0" fmla="*/ 752796 h 4473585"/>
              <a:gd name="connsiteX1" fmla="*/ 618260 w 4053167"/>
              <a:gd name="connsiteY1" fmla="*/ 725086 h 4473585"/>
              <a:gd name="connsiteX2" fmla="*/ 188769 w 4053167"/>
              <a:gd name="connsiteY2" fmla="*/ 919050 h 4473585"/>
              <a:gd name="connsiteX3" fmla="*/ 8660 w 4053167"/>
              <a:gd name="connsiteY3" fmla="*/ 1390105 h 4473585"/>
              <a:gd name="connsiteX4" fmla="*/ 91787 w 4053167"/>
              <a:gd name="connsiteY4" fmla="*/ 1764177 h 4473585"/>
              <a:gd name="connsiteX5" fmla="*/ 396587 w 4053167"/>
              <a:gd name="connsiteY5" fmla="*/ 1944286 h 4473585"/>
              <a:gd name="connsiteX6" fmla="*/ 618260 w 4053167"/>
              <a:gd name="connsiteY6" fmla="*/ 1944286 h 4473585"/>
              <a:gd name="connsiteX7" fmla="*/ 285751 w 4053167"/>
              <a:gd name="connsiteY7" fmla="*/ 2096686 h 4473585"/>
              <a:gd name="connsiteX8" fmla="*/ 22515 w 4053167"/>
              <a:gd name="connsiteY8" fmla="*/ 2581596 h 4473585"/>
              <a:gd name="connsiteX9" fmla="*/ 50224 w 4053167"/>
              <a:gd name="connsiteY9" fmla="*/ 3080359 h 4473585"/>
              <a:gd name="connsiteX10" fmla="*/ 341169 w 4053167"/>
              <a:gd name="connsiteY10" fmla="*/ 3357450 h 4473585"/>
              <a:gd name="connsiteX11" fmla="*/ 687533 w 4053167"/>
              <a:gd name="connsiteY11" fmla="*/ 3440577 h 4473585"/>
              <a:gd name="connsiteX12" fmla="*/ 1117024 w 4053167"/>
              <a:gd name="connsiteY12" fmla="*/ 3412868 h 4473585"/>
              <a:gd name="connsiteX13" fmla="*/ 1449533 w 4053167"/>
              <a:gd name="connsiteY13" fmla="*/ 3121923 h 4473585"/>
              <a:gd name="connsiteX14" fmla="*/ 1477242 w 4053167"/>
              <a:gd name="connsiteY14" fmla="*/ 3080359 h 4473585"/>
              <a:gd name="connsiteX15" fmla="*/ 1310987 w 4053167"/>
              <a:gd name="connsiteY15" fmla="*/ 3565268 h 4473585"/>
              <a:gd name="connsiteX16" fmla="*/ 1324842 w 4053167"/>
              <a:gd name="connsiteY16" fmla="*/ 4050177 h 4473585"/>
              <a:gd name="connsiteX17" fmla="*/ 1698915 w 4053167"/>
              <a:gd name="connsiteY17" fmla="*/ 4438105 h 4473585"/>
              <a:gd name="connsiteX18" fmla="*/ 2331504 w 4053167"/>
              <a:gd name="connsiteY18" fmla="*/ 4404532 h 4473585"/>
              <a:gd name="connsiteX19" fmla="*/ 2721557 w 4053167"/>
              <a:gd name="connsiteY19" fmla="*/ 3984480 h 4473585"/>
              <a:gd name="connsiteX20" fmla="*/ 2862696 w 4053167"/>
              <a:gd name="connsiteY20" fmla="*/ 3509850 h 4473585"/>
              <a:gd name="connsiteX21" fmla="*/ 2779569 w 4053167"/>
              <a:gd name="connsiteY21" fmla="*/ 3135777 h 4473585"/>
              <a:gd name="connsiteX22" fmla="*/ 3098224 w 4053167"/>
              <a:gd name="connsiteY22" fmla="*/ 3551414 h 4473585"/>
              <a:gd name="connsiteX23" fmla="*/ 3652405 w 4053167"/>
              <a:gd name="connsiteY23" fmla="*/ 3634541 h 4473585"/>
              <a:gd name="connsiteX24" fmla="*/ 4026478 w 4053167"/>
              <a:gd name="connsiteY24" fmla="*/ 3052650 h 4473585"/>
              <a:gd name="connsiteX25" fmla="*/ 3984915 w 4053167"/>
              <a:gd name="connsiteY25" fmla="*/ 2443050 h 4473585"/>
              <a:gd name="connsiteX26" fmla="*/ 3680115 w 4053167"/>
              <a:gd name="connsiteY26" fmla="*/ 2124396 h 4473585"/>
              <a:gd name="connsiteX27" fmla="*/ 3195205 w 4053167"/>
              <a:gd name="connsiteY27" fmla="*/ 2027414 h 4473585"/>
              <a:gd name="connsiteX28" fmla="*/ 3513860 w 4053167"/>
              <a:gd name="connsiteY28" fmla="*/ 1888868 h 4473585"/>
              <a:gd name="connsiteX29" fmla="*/ 3804805 w 4053167"/>
              <a:gd name="connsiteY29" fmla="*/ 1085305 h 4473585"/>
              <a:gd name="connsiteX30" fmla="*/ 3583133 w 4053167"/>
              <a:gd name="connsiteY30" fmla="*/ 544977 h 4473585"/>
              <a:gd name="connsiteX31" fmla="*/ 2931969 w 4053167"/>
              <a:gd name="connsiteY31" fmla="*/ 281741 h 4473585"/>
              <a:gd name="connsiteX32" fmla="*/ 2308515 w 4053167"/>
              <a:gd name="connsiteY32" fmla="*/ 392577 h 4473585"/>
              <a:gd name="connsiteX33" fmla="*/ 1934442 w 4053167"/>
              <a:gd name="connsiteY33" fmla="*/ 711232 h 4473585"/>
              <a:gd name="connsiteX34" fmla="*/ 1917165 w 4053167"/>
              <a:gd name="connsiteY34" fmla="*/ 1133071 h 4473585"/>
              <a:gd name="connsiteX35" fmla="*/ 2059473 w 4053167"/>
              <a:gd name="connsiteY35" fmla="*/ 1065738 h 4473585"/>
              <a:gd name="connsiteX36" fmla="*/ 2156115 w 4053167"/>
              <a:gd name="connsiteY36" fmla="*/ 738941 h 4473585"/>
              <a:gd name="connsiteX37" fmla="*/ 2017569 w 4053167"/>
              <a:gd name="connsiteY37" fmla="*/ 143196 h 4473585"/>
              <a:gd name="connsiteX38" fmla="*/ 1241715 w 4053167"/>
              <a:gd name="connsiteY38" fmla="*/ 4650 h 4473585"/>
              <a:gd name="connsiteX39" fmla="*/ 812224 w 4053167"/>
              <a:gd name="connsiteY39" fmla="*/ 254032 h 4473585"/>
              <a:gd name="connsiteX40" fmla="*/ 715242 w 4053167"/>
              <a:gd name="connsiteY40" fmla="*/ 766650 h 4473585"/>
              <a:gd name="connsiteX41" fmla="*/ 857898 w 4053167"/>
              <a:gd name="connsiteY41" fmla="*/ 998369 h 4473585"/>
              <a:gd name="connsiteX42" fmla="*/ 1158587 w 4053167"/>
              <a:gd name="connsiteY42" fmla="*/ 1043741 h 4473585"/>
              <a:gd name="connsiteX43" fmla="*/ 1186296 w 4053167"/>
              <a:gd name="connsiteY43" fmla="*/ 863632 h 4473585"/>
              <a:gd name="connsiteX44" fmla="*/ 1006187 w 4053167"/>
              <a:gd name="connsiteY44" fmla="*/ 752796 h 4473585"/>
              <a:gd name="connsiteX0" fmla="*/ 1006187 w 4053167"/>
              <a:gd name="connsiteY0" fmla="*/ 752796 h 4473585"/>
              <a:gd name="connsiteX1" fmla="*/ 618260 w 4053167"/>
              <a:gd name="connsiteY1" fmla="*/ 725086 h 4473585"/>
              <a:gd name="connsiteX2" fmla="*/ 188769 w 4053167"/>
              <a:gd name="connsiteY2" fmla="*/ 919050 h 4473585"/>
              <a:gd name="connsiteX3" fmla="*/ 8660 w 4053167"/>
              <a:gd name="connsiteY3" fmla="*/ 1390105 h 4473585"/>
              <a:gd name="connsiteX4" fmla="*/ 91787 w 4053167"/>
              <a:gd name="connsiteY4" fmla="*/ 1764177 h 4473585"/>
              <a:gd name="connsiteX5" fmla="*/ 396587 w 4053167"/>
              <a:gd name="connsiteY5" fmla="*/ 1944286 h 4473585"/>
              <a:gd name="connsiteX6" fmla="*/ 618260 w 4053167"/>
              <a:gd name="connsiteY6" fmla="*/ 1944286 h 4473585"/>
              <a:gd name="connsiteX7" fmla="*/ 285751 w 4053167"/>
              <a:gd name="connsiteY7" fmla="*/ 2096686 h 4473585"/>
              <a:gd name="connsiteX8" fmla="*/ 22515 w 4053167"/>
              <a:gd name="connsiteY8" fmla="*/ 2581596 h 4473585"/>
              <a:gd name="connsiteX9" fmla="*/ 50224 w 4053167"/>
              <a:gd name="connsiteY9" fmla="*/ 3080359 h 4473585"/>
              <a:gd name="connsiteX10" fmla="*/ 341169 w 4053167"/>
              <a:gd name="connsiteY10" fmla="*/ 3357450 h 4473585"/>
              <a:gd name="connsiteX11" fmla="*/ 687533 w 4053167"/>
              <a:gd name="connsiteY11" fmla="*/ 3440577 h 4473585"/>
              <a:gd name="connsiteX12" fmla="*/ 1117024 w 4053167"/>
              <a:gd name="connsiteY12" fmla="*/ 3412868 h 4473585"/>
              <a:gd name="connsiteX13" fmla="*/ 1449533 w 4053167"/>
              <a:gd name="connsiteY13" fmla="*/ 3121923 h 4473585"/>
              <a:gd name="connsiteX14" fmla="*/ 1477242 w 4053167"/>
              <a:gd name="connsiteY14" fmla="*/ 3080359 h 4473585"/>
              <a:gd name="connsiteX15" fmla="*/ 1310987 w 4053167"/>
              <a:gd name="connsiteY15" fmla="*/ 3565268 h 4473585"/>
              <a:gd name="connsiteX16" fmla="*/ 1324842 w 4053167"/>
              <a:gd name="connsiteY16" fmla="*/ 4050177 h 4473585"/>
              <a:gd name="connsiteX17" fmla="*/ 1698915 w 4053167"/>
              <a:gd name="connsiteY17" fmla="*/ 4438105 h 4473585"/>
              <a:gd name="connsiteX18" fmla="*/ 2331504 w 4053167"/>
              <a:gd name="connsiteY18" fmla="*/ 4404532 h 4473585"/>
              <a:gd name="connsiteX19" fmla="*/ 2721557 w 4053167"/>
              <a:gd name="connsiteY19" fmla="*/ 3984480 h 4473585"/>
              <a:gd name="connsiteX20" fmla="*/ 2862696 w 4053167"/>
              <a:gd name="connsiteY20" fmla="*/ 3509850 h 4473585"/>
              <a:gd name="connsiteX21" fmla="*/ 2779569 w 4053167"/>
              <a:gd name="connsiteY21" fmla="*/ 3135777 h 4473585"/>
              <a:gd name="connsiteX22" fmla="*/ 3098224 w 4053167"/>
              <a:gd name="connsiteY22" fmla="*/ 3551414 h 4473585"/>
              <a:gd name="connsiteX23" fmla="*/ 3652405 w 4053167"/>
              <a:gd name="connsiteY23" fmla="*/ 3634541 h 4473585"/>
              <a:gd name="connsiteX24" fmla="*/ 4026478 w 4053167"/>
              <a:gd name="connsiteY24" fmla="*/ 3052650 h 4473585"/>
              <a:gd name="connsiteX25" fmla="*/ 3984915 w 4053167"/>
              <a:gd name="connsiteY25" fmla="*/ 2443050 h 4473585"/>
              <a:gd name="connsiteX26" fmla="*/ 3680115 w 4053167"/>
              <a:gd name="connsiteY26" fmla="*/ 2124396 h 4473585"/>
              <a:gd name="connsiteX27" fmla="*/ 3195205 w 4053167"/>
              <a:gd name="connsiteY27" fmla="*/ 2027414 h 4473585"/>
              <a:gd name="connsiteX28" fmla="*/ 3513860 w 4053167"/>
              <a:gd name="connsiteY28" fmla="*/ 1888868 h 4473585"/>
              <a:gd name="connsiteX29" fmla="*/ 3804805 w 4053167"/>
              <a:gd name="connsiteY29" fmla="*/ 1085305 h 4473585"/>
              <a:gd name="connsiteX30" fmla="*/ 3583133 w 4053167"/>
              <a:gd name="connsiteY30" fmla="*/ 544977 h 4473585"/>
              <a:gd name="connsiteX31" fmla="*/ 2931969 w 4053167"/>
              <a:gd name="connsiteY31" fmla="*/ 281741 h 4473585"/>
              <a:gd name="connsiteX32" fmla="*/ 2282440 w 4053167"/>
              <a:gd name="connsiteY32" fmla="*/ 357368 h 4473585"/>
              <a:gd name="connsiteX33" fmla="*/ 1934442 w 4053167"/>
              <a:gd name="connsiteY33" fmla="*/ 711232 h 4473585"/>
              <a:gd name="connsiteX34" fmla="*/ 1917165 w 4053167"/>
              <a:gd name="connsiteY34" fmla="*/ 1133071 h 4473585"/>
              <a:gd name="connsiteX35" fmla="*/ 2059473 w 4053167"/>
              <a:gd name="connsiteY35" fmla="*/ 1065738 h 4473585"/>
              <a:gd name="connsiteX36" fmla="*/ 2156115 w 4053167"/>
              <a:gd name="connsiteY36" fmla="*/ 738941 h 4473585"/>
              <a:gd name="connsiteX37" fmla="*/ 2017569 w 4053167"/>
              <a:gd name="connsiteY37" fmla="*/ 143196 h 4473585"/>
              <a:gd name="connsiteX38" fmla="*/ 1241715 w 4053167"/>
              <a:gd name="connsiteY38" fmla="*/ 4650 h 4473585"/>
              <a:gd name="connsiteX39" fmla="*/ 812224 w 4053167"/>
              <a:gd name="connsiteY39" fmla="*/ 254032 h 4473585"/>
              <a:gd name="connsiteX40" fmla="*/ 715242 w 4053167"/>
              <a:gd name="connsiteY40" fmla="*/ 766650 h 4473585"/>
              <a:gd name="connsiteX41" fmla="*/ 857898 w 4053167"/>
              <a:gd name="connsiteY41" fmla="*/ 998369 h 4473585"/>
              <a:gd name="connsiteX42" fmla="*/ 1158587 w 4053167"/>
              <a:gd name="connsiteY42" fmla="*/ 1043741 h 4473585"/>
              <a:gd name="connsiteX43" fmla="*/ 1186296 w 4053167"/>
              <a:gd name="connsiteY43" fmla="*/ 863632 h 4473585"/>
              <a:gd name="connsiteX44" fmla="*/ 1006187 w 4053167"/>
              <a:gd name="connsiteY44" fmla="*/ 752796 h 4473585"/>
              <a:gd name="connsiteX0" fmla="*/ 1006187 w 4053167"/>
              <a:gd name="connsiteY0" fmla="*/ 752796 h 4473585"/>
              <a:gd name="connsiteX1" fmla="*/ 618260 w 4053167"/>
              <a:gd name="connsiteY1" fmla="*/ 725086 h 4473585"/>
              <a:gd name="connsiteX2" fmla="*/ 188769 w 4053167"/>
              <a:gd name="connsiteY2" fmla="*/ 919050 h 4473585"/>
              <a:gd name="connsiteX3" fmla="*/ 8660 w 4053167"/>
              <a:gd name="connsiteY3" fmla="*/ 1390105 h 4473585"/>
              <a:gd name="connsiteX4" fmla="*/ 91787 w 4053167"/>
              <a:gd name="connsiteY4" fmla="*/ 1764177 h 4473585"/>
              <a:gd name="connsiteX5" fmla="*/ 396587 w 4053167"/>
              <a:gd name="connsiteY5" fmla="*/ 1944286 h 4473585"/>
              <a:gd name="connsiteX6" fmla="*/ 618260 w 4053167"/>
              <a:gd name="connsiteY6" fmla="*/ 1944286 h 4473585"/>
              <a:gd name="connsiteX7" fmla="*/ 285751 w 4053167"/>
              <a:gd name="connsiteY7" fmla="*/ 2096686 h 4473585"/>
              <a:gd name="connsiteX8" fmla="*/ 22515 w 4053167"/>
              <a:gd name="connsiteY8" fmla="*/ 2581596 h 4473585"/>
              <a:gd name="connsiteX9" fmla="*/ 50224 w 4053167"/>
              <a:gd name="connsiteY9" fmla="*/ 3080359 h 4473585"/>
              <a:gd name="connsiteX10" fmla="*/ 341169 w 4053167"/>
              <a:gd name="connsiteY10" fmla="*/ 3357450 h 4473585"/>
              <a:gd name="connsiteX11" fmla="*/ 687533 w 4053167"/>
              <a:gd name="connsiteY11" fmla="*/ 3440577 h 4473585"/>
              <a:gd name="connsiteX12" fmla="*/ 1117024 w 4053167"/>
              <a:gd name="connsiteY12" fmla="*/ 3412868 h 4473585"/>
              <a:gd name="connsiteX13" fmla="*/ 1449533 w 4053167"/>
              <a:gd name="connsiteY13" fmla="*/ 3121923 h 4473585"/>
              <a:gd name="connsiteX14" fmla="*/ 1477242 w 4053167"/>
              <a:gd name="connsiteY14" fmla="*/ 3080359 h 4473585"/>
              <a:gd name="connsiteX15" fmla="*/ 1310987 w 4053167"/>
              <a:gd name="connsiteY15" fmla="*/ 3565268 h 4473585"/>
              <a:gd name="connsiteX16" fmla="*/ 1324842 w 4053167"/>
              <a:gd name="connsiteY16" fmla="*/ 4050177 h 4473585"/>
              <a:gd name="connsiteX17" fmla="*/ 1698915 w 4053167"/>
              <a:gd name="connsiteY17" fmla="*/ 4438105 h 4473585"/>
              <a:gd name="connsiteX18" fmla="*/ 2331504 w 4053167"/>
              <a:gd name="connsiteY18" fmla="*/ 4404532 h 4473585"/>
              <a:gd name="connsiteX19" fmla="*/ 2721557 w 4053167"/>
              <a:gd name="connsiteY19" fmla="*/ 3984480 h 4473585"/>
              <a:gd name="connsiteX20" fmla="*/ 2862696 w 4053167"/>
              <a:gd name="connsiteY20" fmla="*/ 3509850 h 4473585"/>
              <a:gd name="connsiteX21" fmla="*/ 2779569 w 4053167"/>
              <a:gd name="connsiteY21" fmla="*/ 3135777 h 4473585"/>
              <a:gd name="connsiteX22" fmla="*/ 3098224 w 4053167"/>
              <a:gd name="connsiteY22" fmla="*/ 3551414 h 4473585"/>
              <a:gd name="connsiteX23" fmla="*/ 3652405 w 4053167"/>
              <a:gd name="connsiteY23" fmla="*/ 3634541 h 4473585"/>
              <a:gd name="connsiteX24" fmla="*/ 4026478 w 4053167"/>
              <a:gd name="connsiteY24" fmla="*/ 3052650 h 4473585"/>
              <a:gd name="connsiteX25" fmla="*/ 3984915 w 4053167"/>
              <a:gd name="connsiteY25" fmla="*/ 2443050 h 4473585"/>
              <a:gd name="connsiteX26" fmla="*/ 3680115 w 4053167"/>
              <a:gd name="connsiteY26" fmla="*/ 2124396 h 4473585"/>
              <a:gd name="connsiteX27" fmla="*/ 3195205 w 4053167"/>
              <a:gd name="connsiteY27" fmla="*/ 2027414 h 4473585"/>
              <a:gd name="connsiteX28" fmla="*/ 3513860 w 4053167"/>
              <a:gd name="connsiteY28" fmla="*/ 1888868 h 4473585"/>
              <a:gd name="connsiteX29" fmla="*/ 3804805 w 4053167"/>
              <a:gd name="connsiteY29" fmla="*/ 1085305 h 4473585"/>
              <a:gd name="connsiteX30" fmla="*/ 3583133 w 4053167"/>
              <a:gd name="connsiteY30" fmla="*/ 544977 h 4473585"/>
              <a:gd name="connsiteX31" fmla="*/ 2931969 w 4053167"/>
              <a:gd name="connsiteY31" fmla="*/ 281741 h 4473585"/>
              <a:gd name="connsiteX32" fmla="*/ 2458002 w 4053167"/>
              <a:gd name="connsiteY32" fmla="*/ 477775 h 4473585"/>
              <a:gd name="connsiteX33" fmla="*/ 2282440 w 4053167"/>
              <a:gd name="connsiteY33" fmla="*/ 357368 h 4473585"/>
              <a:gd name="connsiteX34" fmla="*/ 1934442 w 4053167"/>
              <a:gd name="connsiteY34" fmla="*/ 711232 h 4473585"/>
              <a:gd name="connsiteX35" fmla="*/ 1917165 w 4053167"/>
              <a:gd name="connsiteY35" fmla="*/ 1133071 h 4473585"/>
              <a:gd name="connsiteX36" fmla="*/ 2059473 w 4053167"/>
              <a:gd name="connsiteY36" fmla="*/ 1065738 h 4473585"/>
              <a:gd name="connsiteX37" fmla="*/ 2156115 w 4053167"/>
              <a:gd name="connsiteY37" fmla="*/ 738941 h 4473585"/>
              <a:gd name="connsiteX38" fmla="*/ 2017569 w 4053167"/>
              <a:gd name="connsiteY38" fmla="*/ 143196 h 4473585"/>
              <a:gd name="connsiteX39" fmla="*/ 1241715 w 4053167"/>
              <a:gd name="connsiteY39" fmla="*/ 4650 h 4473585"/>
              <a:gd name="connsiteX40" fmla="*/ 812224 w 4053167"/>
              <a:gd name="connsiteY40" fmla="*/ 254032 h 4473585"/>
              <a:gd name="connsiteX41" fmla="*/ 715242 w 4053167"/>
              <a:gd name="connsiteY41" fmla="*/ 766650 h 4473585"/>
              <a:gd name="connsiteX42" fmla="*/ 857898 w 4053167"/>
              <a:gd name="connsiteY42" fmla="*/ 998369 h 4473585"/>
              <a:gd name="connsiteX43" fmla="*/ 1158587 w 4053167"/>
              <a:gd name="connsiteY43" fmla="*/ 1043741 h 4473585"/>
              <a:gd name="connsiteX44" fmla="*/ 1186296 w 4053167"/>
              <a:gd name="connsiteY44" fmla="*/ 863632 h 4473585"/>
              <a:gd name="connsiteX45" fmla="*/ 1006187 w 4053167"/>
              <a:gd name="connsiteY45" fmla="*/ 752796 h 4473585"/>
              <a:gd name="connsiteX0" fmla="*/ 1006187 w 4053167"/>
              <a:gd name="connsiteY0" fmla="*/ 752796 h 4473585"/>
              <a:gd name="connsiteX1" fmla="*/ 618260 w 4053167"/>
              <a:gd name="connsiteY1" fmla="*/ 725086 h 4473585"/>
              <a:gd name="connsiteX2" fmla="*/ 188769 w 4053167"/>
              <a:gd name="connsiteY2" fmla="*/ 919050 h 4473585"/>
              <a:gd name="connsiteX3" fmla="*/ 8660 w 4053167"/>
              <a:gd name="connsiteY3" fmla="*/ 1390105 h 4473585"/>
              <a:gd name="connsiteX4" fmla="*/ 91787 w 4053167"/>
              <a:gd name="connsiteY4" fmla="*/ 1764177 h 4473585"/>
              <a:gd name="connsiteX5" fmla="*/ 396587 w 4053167"/>
              <a:gd name="connsiteY5" fmla="*/ 1944286 h 4473585"/>
              <a:gd name="connsiteX6" fmla="*/ 618260 w 4053167"/>
              <a:gd name="connsiteY6" fmla="*/ 1944286 h 4473585"/>
              <a:gd name="connsiteX7" fmla="*/ 285751 w 4053167"/>
              <a:gd name="connsiteY7" fmla="*/ 2096686 h 4473585"/>
              <a:gd name="connsiteX8" fmla="*/ 22515 w 4053167"/>
              <a:gd name="connsiteY8" fmla="*/ 2581596 h 4473585"/>
              <a:gd name="connsiteX9" fmla="*/ 50224 w 4053167"/>
              <a:gd name="connsiteY9" fmla="*/ 3080359 h 4473585"/>
              <a:gd name="connsiteX10" fmla="*/ 341169 w 4053167"/>
              <a:gd name="connsiteY10" fmla="*/ 3357450 h 4473585"/>
              <a:gd name="connsiteX11" fmla="*/ 687533 w 4053167"/>
              <a:gd name="connsiteY11" fmla="*/ 3440577 h 4473585"/>
              <a:gd name="connsiteX12" fmla="*/ 1117024 w 4053167"/>
              <a:gd name="connsiteY12" fmla="*/ 3412868 h 4473585"/>
              <a:gd name="connsiteX13" fmla="*/ 1449533 w 4053167"/>
              <a:gd name="connsiteY13" fmla="*/ 3121923 h 4473585"/>
              <a:gd name="connsiteX14" fmla="*/ 1477242 w 4053167"/>
              <a:gd name="connsiteY14" fmla="*/ 3080359 h 4473585"/>
              <a:gd name="connsiteX15" fmla="*/ 1310987 w 4053167"/>
              <a:gd name="connsiteY15" fmla="*/ 3565268 h 4473585"/>
              <a:gd name="connsiteX16" fmla="*/ 1324842 w 4053167"/>
              <a:gd name="connsiteY16" fmla="*/ 4050177 h 4473585"/>
              <a:gd name="connsiteX17" fmla="*/ 1698915 w 4053167"/>
              <a:gd name="connsiteY17" fmla="*/ 4438105 h 4473585"/>
              <a:gd name="connsiteX18" fmla="*/ 2331504 w 4053167"/>
              <a:gd name="connsiteY18" fmla="*/ 4404532 h 4473585"/>
              <a:gd name="connsiteX19" fmla="*/ 2721557 w 4053167"/>
              <a:gd name="connsiteY19" fmla="*/ 3984480 h 4473585"/>
              <a:gd name="connsiteX20" fmla="*/ 2862696 w 4053167"/>
              <a:gd name="connsiteY20" fmla="*/ 3509850 h 4473585"/>
              <a:gd name="connsiteX21" fmla="*/ 2779569 w 4053167"/>
              <a:gd name="connsiteY21" fmla="*/ 3135777 h 4473585"/>
              <a:gd name="connsiteX22" fmla="*/ 3098224 w 4053167"/>
              <a:gd name="connsiteY22" fmla="*/ 3551414 h 4473585"/>
              <a:gd name="connsiteX23" fmla="*/ 3652405 w 4053167"/>
              <a:gd name="connsiteY23" fmla="*/ 3634541 h 4473585"/>
              <a:gd name="connsiteX24" fmla="*/ 4026478 w 4053167"/>
              <a:gd name="connsiteY24" fmla="*/ 3052650 h 4473585"/>
              <a:gd name="connsiteX25" fmla="*/ 3984915 w 4053167"/>
              <a:gd name="connsiteY25" fmla="*/ 2443050 h 4473585"/>
              <a:gd name="connsiteX26" fmla="*/ 3680115 w 4053167"/>
              <a:gd name="connsiteY26" fmla="*/ 2124396 h 4473585"/>
              <a:gd name="connsiteX27" fmla="*/ 3195205 w 4053167"/>
              <a:gd name="connsiteY27" fmla="*/ 2027414 h 4473585"/>
              <a:gd name="connsiteX28" fmla="*/ 3513860 w 4053167"/>
              <a:gd name="connsiteY28" fmla="*/ 1888868 h 4473585"/>
              <a:gd name="connsiteX29" fmla="*/ 3804805 w 4053167"/>
              <a:gd name="connsiteY29" fmla="*/ 1085305 h 4473585"/>
              <a:gd name="connsiteX30" fmla="*/ 3583133 w 4053167"/>
              <a:gd name="connsiteY30" fmla="*/ 544977 h 4473585"/>
              <a:gd name="connsiteX31" fmla="*/ 2931969 w 4053167"/>
              <a:gd name="connsiteY31" fmla="*/ 281741 h 4473585"/>
              <a:gd name="connsiteX32" fmla="*/ 2458002 w 4053167"/>
              <a:gd name="connsiteY32" fmla="*/ 477775 h 4473585"/>
              <a:gd name="connsiteX33" fmla="*/ 2252827 w 4053167"/>
              <a:gd name="connsiteY33" fmla="*/ 471977 h 4473585"/>
              <a:gd name="connsiteX34" fmla="*/ 1934442 w 4053167"/>
              <a:gd name="connsiteY34" fmla="*/ 711232 h 4473585"/>
              <a:gd name="connsiteX35" fmla="*/ 1917165 w 4053167"/>
              <a:gd name="connsiteY35" fmla="*/ 1133071 h 4473585"/>
              <a:gd name="connsiteX36" fmla="*/ 2059473 w 4053167"/>
              <a:gd name="connsiteY36" fmla="*/ 1065738 h 4473585"/>
              <a:gd name="connsiteX37" fmla="*/ 2156115 w 4053167"/>
              <a:gd name="connsiteY37" fmla="*/ 738941 h 4473585"/>
              <a:gd name="connsiteX38" fmla="*/ 2017569 w 4053167"/>
              <a:gd name="connsiteY38" fmla="*/ 143196 h 4473585"/>
              <a:gd name="connsiteX39" fmla="*/ 1241715 w 4053167"/>
              <a:gd name="connsiteY39" fmla="*/ 4650 h 4473585"/>
              <a:gd name="connsiteX40" fmla="*/ 812224 w 4053167"/>
              <a:gd name="connsiteY40" fmla="*/ 254032 h 4473585"/>
              <a:gd name="connsiteX41" fmla="*/ 715242 w 4053167"/>
              <a:gd name="connsiteY41" fmla="*/ 766650 h 4473585"/>
              <a:gd name="connsiteX42" fmla="*/ 857898 w 4053167"/>
              <a:gd name="connsiteY42" fmla="*/ 998369 h 4473585"/>
              <a:gd name="connsiteX43" fmla="*/ 1158587 w 4053167"/>
              <a:gd name="connsiteY43" fmla="*/ 1043741 h 4473585"/>
              <a:gd name="connsiteX44" fmla="*/ 1186296 w 4053167"/>
              <a:gd name="connsiteY44" fmla="*/ 863632 h 4473585"/>
              <a:gd name="connsiteX45" fmla="*/ 1006187 w 4053167"/>
              <a:gd name="connsiteY45" fmla="*/ 752796 h 4473585"/>
              <a:gd name="connsiteX0" fmla="*/ 1006187 w 4053167"/>
              <a:gd name="connsiteY0" fmla="*/ 748178 h 4468967"/>
              <a:gd name="connsiteX1" fmla="*/ 618260 w 4053167"/>
              <a:gd name="connsiteY1" fmla="*/ 720468 h 4468967"/>
              <a:gd name="connsiteX2" fmla="*/ 188769 w 4053167"/>
              <a:gd name="connsiteY2" fmla="*/ 914432 h 4468967"/>
              <a:gd name="connsiteX3" fmla="*/ 8660 w 4053167"/>
              <a:gd name="connsiteY3" fmla="*/ 1385487 h 4468967"/>
              <a:gd name="connsiteX4" fmla="*/ 91787 w 4053167"/>
              <a:gd name="connsiteY4" fmla="*/ 1759559 h 4468967"/>
              <a:gd name="connsiteX5" fmla="*/ 396587 w 4053167"/>
              <a:gd name="connsiteY5" fmla="*/ 1939668 h 4468967"/>
              <a:gd name="connsiteX6" fmla="*/ 618260 w 4053167"/>
              <a:gd name="connsiteY6" fmla="*/ 1939668 h 4468967"/>
              <a:gd name="connsiteX7" fmla="*/ 285751 w 4053167"/>
              <a:gd name="connsiteY7" fmla="*/ 2092068 h 4468967"/>
              <a:gd name="connsiteX8" fmla="*/ 22515 w 4053167"/>
              <a:gd name="connsiteY8" fmla="*/ 2576978 h 4468967"/>
              <a:gd name="connsiteX9" fmla="*/ 50224 w 4053167"/>
              <a:gd name="connsiteY9" fmla="*/ 3075741 h 4468967"/>
              <a:gd name="connsiteX10" fmla="*/ 341169 w 4053167"/>
              <a:gd name="connsiteY10" fmla="*/ 3352832 h 4468967"/>
              <a:gd name="connsiteX11" fmla="*/ 687533 w 4053167"/>
              <a:gd name="connsiteY11" fmla="*/ 3435959 h 4468967"/>
              <a:gd name="connsiteX12" fmla="*/ 1117024 w 4053167"/>
              <a:gd name="connsiteY12" fmla="*/ 3408250 h 4468967"/>
              <a:gd name="connsiteX13" fmla="*/ 1449533 w 4053167"/>
              <a:gd name="connsiteY13" fmla="*/ 3117305 h 4468967"/>
              <a:gd name="connsiteX14" fmla="*/ 1477242 w 4053167"/>
              <a:gd name="connsiteY14" fmla="*/ 3075741 h 4468967"/>
              <a:gd name="connsiteX15" fmla="*/ 1310987 w 4053167"/>
              <a:gd name="connsiteY15" fmla="*/ 3560650 h 4468967"/>
              <a:gd name="connsiteX16" fmla="*/ 1324842 w 4053167"/>
              <a:gd name="connsiteY16" fmla="*/ 4045559 h 4468967"/>
              <a:gd name="connsiteX17" fmla="*/ 1698915 w 4053167"/>
              <a:gd name="connsiteY17" fmla="*/ 4433487 h 4468967"/>
              <a:gd name="connsiteX18" fmla="*/ 2331504 w 4053167"/>
              <a:gd name="connsiteY18" fmla="*/ 4399914 h 4468967"/>
              <a:gd name="connsiteX19" fmla="*/ 2721557 w 4053167"/>
              <a:gd name="connsiteY19" fmla="*/ 3979862 h 4468967"/>
              <a:gd name="connsiteX20" fmla="*/ 2862696 w 4053167"/>
              <a:gd name="connsiteY20" fmla="*/ 3505232 h 4468967"/>
              <a:gd name="connsiteX21" fmla="*/ 2779569 w 4053167"/>
              <a:gd name="connsiteY21" fmla="*/ 3131159 h 4468967"/>
              <a:gd name="connsiteX22" fmla="*/ 3098224 w 4053167"/>
              <a:gd name="connsiteY22" fmla="*/ 3546796 h 4468967"/>
              <a:gd name="connsiteX23" fmla="*/ 3652405 w 4053167"/>
              <a:gd name="connsiteY23" fmla="*/ 3629923 h 4468967"/>
              <a:gd name="connsiteX24" fmla="*/ 4026478 w 4053167"/>
              <a:gd name="connsiteY24" fmla="*/ 3048032 h 4468967"/>
              <a:gd name="connsiteX25" fmla="*/ 3984915 w 4053167"/>
              <a:gd name="connsiteY25" fmla="*/ 2438432 h 4468967"/>
              <a:gd name="connsiteX26" fmla="*/ 3680115 w 4053167"/>
              <a:gd name="connsiteY26" fmla="*/ 2119778 h 4468967"/>
              <a:gd name="connsiteX27" fmla="*/ 3195205 w 4053167"/>
              <a:gd name="connsiteY27" fmla="*/ 2022796 h 4468967"/>
              <a:gd name="connsiteX28" fmla="*/ 3513860 w 4053167"/>
              <a:gd name="connsiteY28" fmla="*/ 1884250 h 4468967"/>
              <a:gd name="connsiteX29" fmla="*/ 3804805 w 4053167"/>
              <a:gd name="connsiteY29" fmla="*/ 1080687 h 4468967"/>
              <a:gd name="connsiteX30" fmla="*/ 3583133 w 4053167"/>
              <a:gd name="connsiteY30" fmla="*/ 540359 h 4468967"/>
              <a:gd name="connsiteX31" fmla="*/ 2931969 w 4053167"/>
              <a:gd name="connsiteY31" fmla="*/ 277123 h 4468967"/>
              <a:gd name="connsiteX32" fmla="*/ 2458002 w 4053167"/>
              <a:gd name="connsiteY32" fmla="*/ 473157 h 4468967"/>
              <a:gd name="connsiteX33" fmla="*/ 2252827 w 4053167"/>
              <a:gd name="connsiteY33" fmla="*/ 467359 h 4468967"/>
              <a:gd name="connsiteX34" fmla="*/ 1934442 w 4053167"/>
              <a:gd name="connsiteY34" fmla="*/ 706614 h 4468967"/>
              <a:gd name="connsiteX35" fmla="*/ 1917165 w 4053167"/>
              <a:gd name="connsiteY35" fmla="*/ 1128453 h 4468967"/>
              <a:gd name="connsiteX36" fmla="*/ 2059473 w 4053167"/>
              <a:gd name="connsiteY36" fmla="*/ 1061120 h 4468967"/>
              <a:gd name="connsiteX37" fmla="*/ 2156115 w 4053167"/>
              <a:gd name="connsiteY37" fmla="*/ 734323 h 4468967"/>
              <a:gd name="connsiteX38" fmla="*/ 1915331 w 4053167"/>
              <a:gd name="connsiteY38" fmla="*/ 236098 h 4468967"/>
              <a:gd name="connsiteX39" fmla="*/ 1241715 w 4053167"/>
              <a:gd name="connsiteY39" fmla="*/ 32 h 4468967"/>
              <a:gd name="connsiteX40" fmla="*/ 812224 w 4053167"/>
              <a:gd name="connsiteY40" fmla="*/ 249414 h 4468967"/>
              <a:gd name="connsiteX41" fmla="*/ 715242 w 4053167"/>
              <a:gd name="connsiteY41" fmla="*/ 762032 h 4468967"/>
              <a:gd name="connsiteX42" fmla="*/ 857898 w 4053167"/>
              <a:gd name="connsiteY42" fmla="*/ 993751 h 4468967"/>
              <a:gd name="connsiteX43" fmla="*/ 1158587 w 4053167"/>
              <a:gd name="connsiteY43" fmla="*/ 1039123 h 4468967"/>
              <a:gd name="connsiteX44" fmla="*/ 1186296 w 4053167"/>
              <a:gd name="connsiteY44" fmla="*/ 859014 h 4468967"/>
              <a:gd name="connsiteX45" fmla="*/ 1006187 w 4053167"/>
              <a:gd name="connsiteY45" fmla="*/ 748178 h 4468967"/>
              <a:gd name="connsiteX0" fmla="*/ 1006187 w 4053167"/>
              <a:gd name="connsiteY0" fmla="*/ 748169 h 4468958"/>
              <a:gd name="connsiteX1" fmla="*/ 618260 w 4053167"/>
              <a:gd name="connsiteY1" fmla="*/ 720459 h 4468958"/>
              <a:gd name="connsiteX2" fmla="*/ 188769 w 4053167"/>
              <a:gd name="connsiteY2" fmla="*/ 914423 h 4468958"/>
              <a:gd name="connsiteX3" fmla="*/ 8660 w 4053167"/>
              <a:gd name="connsiteY3" fmla="*/ 1385478 h 4468958"/>
              <a:gd name="connsiteX4" fmla="*/ 91787 w 4053167"/>
              <a:gd name="connsiteY4" fmla="*/ 1759550 h 4468958"/>
              <a:gd name="connsiteX5" fmla="*/ 396587 w 4053167"/>
              <a:gd name="connsiteY5" fmla="*/ 1939659 h 4468958"/>
              <a:gd name="connsiteX6" fmla="*/ 618260 w 4053167"/>
              <a:gd name="connsiteY6" fmla="*/ 1939659 h 4468958"/>
              <a:gd name="connsiteX7" fmla="*/ 285751 w 4053167"/>
              <a:gd name="connsiteY7" fmla="*/ 2092059 h 4468958"/>
              <a:gd name="connsiteX8" fmla="*/ 22515 w 4053167"/>
              <a:gd name="connsiteY8" fmla="*/ 2576969 h 4468958"/>
              <a:gd name="connsiteX9" fmla="*/ 50224 w 4053167"/>
              <a:gd name="connsiteY9" fmla="*/ 3075732 h 4468958"/>
              <a:gd name="connsiteX10" fmla="*/ 341169 w 4053167"/>
              <a:gd name="connsiteY10" fmla="*/ 3352823 h 4468958"/>
              <a:gd name="connsiteX11" fmla="*/ 687533 w 4053167"/>
              <a:gd name="connsiteY11" fmla="*/ 3435950 h 4468958"/>
              <a:gd name="connsiteX12" fmla="*/ 1117024 w 4053167"/>
              <a:gd name="connsiteY12" fmla="*/ 3408241 h 4468958"/>
              <a:gd name="connsiteX13" fmla="*/ 1449533 w 4053167"/>
              <a:gd name="connsiteY13" fmla="*/ 3117296 h 4468958"/>
              <a:gd name="connsiteX14" fmla="*/ 1477242 w 4053167"/>
              <a:gd name="connsiteY14" fmla="*/ 3075732 h 4468958"/>
              <a:gd name="connsiteX15" fmla="*/ 1310987 w 4053167"/>
              <a:gd name="connsiteY15" fmla="*/ 3560641 h 4468958"/>
              <a:gd name="connsiteX16" fmla="*/ 1324842 w 4053167"/>
              <a:gd name="connsiteY16" fmla="*/ 4045550 h 4468958"/>
              <a:gd name="connsiteX17" fmla="*/ 1698915 w 4053167"/>
              <a:gd name="connsiteY17" fmla="*/ 4433478 h 4468958"/>
              <a:gd name="connsiteX18" fmla="*/ 2331504 w 4053167"/>
              <a:gd name="connsiteY18" fmla="*/ 4399905 h 4468958"/>
              <a:gd name="connsiteX19" fmla="*/ 2721557 w 4053167"/>
              <a:gd name="connsiteY19" fmla="*/ 3979853 h 4468958"/>
              <a:gd name="connsiteX20" fmla="*/ 2862696 w 4053167"/>
              <a:gd name="connsiteY20" fmla="*/ 3505223 h 4468958"/>
              <a:gd name="connsiteX21" fmla="*/ 2779569 w 4053167"/>
              <a:gd name="connsiteY21" fmla="*/ 3131150 h 4468958"/>
              <a:gd name="connsiteX22" fmla="*/ 3098224 w 4053167"/>
              <a:gd name="connsiteY22" fmla="*/ 3546787 h 4468958"/>
              <a:gd name="connsiteX23" fmla="*/ 3652405 w 4053167"/>
              <a:gd name="connsiteY23" fmla="*/ 3629914 h 4468958"/>
              <a:gd name="connsiteX24" fmla="*/ 4026478 w 4053167"/>
              <a:gd name="connsiteY24" fmla="*/ 3048023 h 4468958"/>
              <a:gd name="connsiteX25" fmla="*/ 3984915 w 4053167"/>
              <a:gd name="connsiteY25" fmla="*/ 2438423 h 4468958"/>
              <a:gd name="connsiteX26" fmla="*/ 3680115 w 4053167"/>
              <a:gd name="connsiteY26" fmla="*/ 2119769 h 4468958"/>
              <a:gd name="connsiteX27" fmla="*/ 3195205 w 4053167"/>
              <a:gd name="connsiteY27" fmla="*/ 2022787 h 4468958"/>
              <a:gd name="connsiteX28" fmla="*/ 3513860 w 4053167"/>
              <a:gd name="connsiteY28" fmla="*/ 1884241 h 4468958"/>
              <a:gd name="connsiteX29" fmla="*/ 3804805 w 4053167"/>
              <a:gd name="connsiteY29" fmla="*/ 1080678 h 4468958"/>
              <a:gd name="connsiteX30" fmla="*/ 3583133 w 4053167"/>
              <a:gd name="connsiteY30" fmla="*/ 540350 h 4468958"/>
              <a:gd name="connsiteX31" fmla="*/ 2931969 w 4053167"/>
              <a:gd name="connsiteY31" fmla="*/ 277114 h 4468958"/>
              <a:gd name="connsiteX32" fmla="*/ 2458002 w 4053167"/>
              <a:gd name="connsiteY32" fmla="*/ 473148 h 4468958"/>
              <a:gd name="connsiteX33" fmla="*/ 2252827 w 4053167"/>
              <a:gd name="connsiteY33" fmla="*/ 467350 h 4468958"/>
              <a:gd name="connsiteX34" fmla="*/ 1934442 w 4053167"/>
              <a:gd name="connsiteY34" fmla="*/ 706605 h 4468958"/>
              <a:gd name="connsiteX35" fmla="*/ 1917165 w 4053167"/>
              <a:gd name="connsiteY35" fmla="*/ 1128444 h 4468958"/>
              <a:gd name="connsiteX36" fmla="*/ 2059473 w 4053167"/>
              <a:gd name="connsiteY36" fmla="*/ 1061111 h 4468958"/>
              <a:gd name="connsiteX37" fmla="*/ 2156115 w 4053167"/>
              <a:gd name="connsiteY37" fmla="*/ 734314 h 4468958"/>
              <a:gd name="connsiteX38" fmla="*/ 1939310 w 4053167"/>
              <a:gd name="connsiteY38" fmla="*/ 464738 h 4468958"/>
              <a:gd name="connsiteX39" fmla="*/ 1915331 w 4053167"/>
              <a:gd name="connsiteY39" fmla="*/ 236089 h 4468958"/>
              <a:gd name="connsiteX40" fmla="*/ 1241715 w 4053167"/>
              <a:gd name="connsiteY40" fmla="*/ 23 h 4468958"/>
              <a:gd name="connsiteX41" fmla="*/ 812224 w 4053167"/>
              <a:gd name="connsiteY41" fmla="*/ 249405 h 4468958"/>
              <a:gd name="connsiteX42" fmla="*/ 715242 w 4053167"/>
              <a:gd name="connsiteY42" fmla="*/ 762023 h 4468958"/>
              <a:gd name="connsiteX43" fmla="*/ 857898 w 4053167"/>
              <a:gd name="connsiteY43" fmla="*/ 993742 h 4468958"/>
              <a:gd name="connsiteX44" fmla="*/ 1158587 w 4053167"/>
              <a:gd name="connsiteY44" fmla="*/ 1039114 h 4468958"/>
              <a:gd name="connsiteX45" fmla="*/ 1186296 w 4053167"/>
              <a:gd name="connsiteY45" fmla="*/ 859005 h 4468958"/>
              <a:gd name="connsiteX46" fmla="*/ 1006187 w 4053167"/>
              <a:gd name="connsiteY46" fmla="*/ 748169 h 4468958"/>
              <a:gd name="connsiteX0" fmla="*/ 1006187 w 4053167"/>
              <a:gd name="connsiteY0" fmla="*/ 748169 h 4468958"/>
              <a:gd name="connsiteX1" fmla="*/ 618260 w 4053167"/>
              <a:gd name="connsiteY1" fmla="*/ 720459 h 4468958"/>
              <a:gd name="connsiteX2" fmla="*/ 188769 w 4053167"/>
              <a:gd name="connsiteY2" fmla="*/ 914423 h 4468958"/>
              <a:gd name="connsiteX3" fmla="*/ 8660 w 4053167"/>
              <a:gd name="connsiteY3" fmla="*/ 1385478 h 4468958"/>
              <a:gd name="connsiteX4" fmla="*/ 91787 w 4053167"/>
              <a:gd name="connsiteY4" fmla="*/ 1759550 h 4468958"/>
              <a:gd name="connsiteX5" fmla="*/ 396587 w 4053167"/>
              <a:gd name="connsiteY5" fmla="*/ 1939659 h 4468958"/>
              <a:gd name="connsiteX6" fmla="*/ 618260 w 4053167"/>
              <a:gd name="connsiteY6" fmla="*/ 1939659 h 4468958"/>
              <a:gd name="connsiteX7" fmla="*/ 285751 w 4053167"/>
              <a:gd name="connsiteY7" fmla="*/ 2092059 h 4468958"/>
              <a:gd name="connsiteX8" fmla="*/ 22515 w 4053167"/>
              <a:gd name="connsiteY8" fmla="*/ 2576969 h 4468958"/>
              <a:gd name="connsiteX9" fmla="*/ 50224 w 4053167"/>
              <a:gd name="connsiteY9" fmla="*/ 3075732 h 4468958"/>
              <a:gd name="connsiteX10" fmla="*/ 341169 w 4053167"/>
              <a:gd name="connsiteY10" fmla="*/ 3352823 h 4468958"/>
              <a:gd name="connsiteX11" fmla="*/ 687533 w 4053167"/>
              <a:gd name="connsiteY11" fmla="*/ 3435950 h 4468958"/>
              <a:gd name="connsiteX12" fmla="*/ 1117024 w 4053167"/>
              <a:gd name="connsiteY12" fmla="*/ 3408241 h 4468958"/>
              <a:gd name="connsiteX13" fmla="*/ 1449533 w 4053167"/>
              <a:gd name="connsiteY13" fmla="*/ 3117296 h 4468958"/>
              <a:gd name="connsiteX14" fmla="*/ 1477242 w 4053167"/>
              <a:gd name="connsiteY14" fmla="*/ 3075732 h 4468958"/>
              <a:gd name="connsiteX15" fmla="*/ 1310987 w 4053167"/>
              <a:gd name="connsiteY15" fmla="*/ 3560641 h 4468958"/>
              <a:gd name="connsiteX16" fmla="*/ 1324842 w 4053167"/>
              <a:gd name="connsiteY16" fmla="*/ 4045550 h 4468958"/>
              <a:gd name="connsiteX17" fmla="*/ 1698915 w 4053167"/>
              <a:gd name="connsiteY17" fmla="*/ 4433478 h 4468958"/>
              <a:gd name="connsiteX18" fmla="*/ 2331504 w 4053167"/>
              <a:gd name="connsiteY18" fmla="*/ 4399905 h 4468958"/>
              <a:gd name="connsiteX19" fmla="*/ 2721557 w 4053167"/>
              <a:gd name="connsiteY19" fmla="*/ 3979853 h 4468958"/>
              <a:gd name="connsiteX20" fmla="*/ 2862696 w 4053167"/>
              <a:gd name="connsiteY20" fmla="*/ 3505223 h 4468958"/>
              <a:gd name="connsiteX21" fmla="*/ 2779569 w 4053167"/>
              <a:gd name="connsiteY21" fmla="*/ 3131150 h 4468958"/>
              <a:gd name="connsiteX22" fmla="*/ 3098224 w 4053167"/>
              <a:gd name="connsiteY22" fmla="*/ 3546787 h 4468958"/>
              <a:gd name="connsiteX23" fmla="*/ 3652405 w 4053167"/>
              <a:gd name="connsiteY23" fmla="*/ 3629914 h 4468958"/>
              <a:gd name="connsiteX24" fmla="*/ 4026478 w 4053167"/>
              <a:gd name="connsiteY24" fmla="*/ 3048023 h 4468958"/>
              <a:gd name="connsiteX25" fmla="*/ 3984915 w 4053167"/>
              <a:gd name="connsiteY25" fmla="*/ 2438423 h 4468958"/>
              <a:gd name="connsiteX26" fmla="*/ 3680115 w 4053167"/>
              <a:gd name="connsiteY26" fmla="*/ 2119769 h 4468958"/>
              <a:gd name="connsiteX27" fmla="*/ 3195205 w 4053167"/>
              <a:gd name="connsiteY27" fmla="*/ 2022787 h 4468958"/>
              <a:gd name="connsiteX28" fmla="*/ 3513860 w 4053167"/>
              <a:gd name="connsiteY28" fmla="*/ 1884241 h 4468958"/>
              <a:gd name="connsiteX29" fmla="*/ 3804805 w 4053167"/>
              <a:gd name="connsiteY29" fmla="*/ 1080678 h 4468958"/>
              <a:gd name="connsiteX30" fmla="*/ 3583133 w 4053167"/>
              <a:gd name="connsiteY30" fmla="*/ 540350 h 4468958"/>
              <a:gd name="connsiteX31" fmla="*/ 2931969 w 4053167"/>
              <a:gd name="connsiteY31" fmla="*/ 277114 h 4468958"/>
              <a:gd name="connsiteX32" fmla="*/ 2458002 w 4053167"/>
              <a:gd name="connsiteY32" fmla="*/ 473148 h 4468958"/>
              <a:gd name="connsiteX33" fmla="*/ 2252827 w 4053167"/>
              <a:gd name="connsiteY33" fmla="*/ 467350 h 4468958"/>
              <a:gd name="connsiteX34" fmla="*/ 1843698 w 4053167"/>
              <a:gd name="connsiteY34" fmla="*/ 642964 h 4468958"/>
              <a:gd name="connsiteX35" fmla="*/ 1917165 w 4053167"/>
              <a:gd name="connsiteY35" fmla="*/ 1128444 h 4468958"/>
              <a:gd name="connsiteX36" fmla="*/ 2059473 w 4053167"/>
              <a:gd name="connsiteY36" fmla="*/ 1061111 h 4468958"/>
              <a:gd name="connsiteX37" fmla="*/ 2156115 w 4053167"/>
              <a:gd name="connsiteY37" fmla="*/ 734314 h 4468958"/>
              <a:gd name="connsiteX38" fmla="*/ 1939310 w 4053167"/>
              <a:gd name="connsiteY38" fmla="*/ 464738 h 4468958"/>
              <a:gd name="connsiteX39" fmla="*/ 1915331 w 4053167"/>
              <a:gd name="connsiteY39" fmla="*/ 236089 h 4468958"/>
              <a:gd name="connsiteX40" fmla="*/ 1241715 w 4053167"/>
              <a:gd name="connsiteY40" fmla="*/ 23 h 4468958"/>
              <a:gd name="connsiteX41" fmla="*/ 812224 w 4053167"/>
              <a:gd name="connsiteY41" fmla="*/ 249405 h 4468958"/>
              <a:gd name="connsiteX42" fmla="*/ 715242 w 4053167"/>
              <a:gd name="connsiteY42" fmla="*/ 762023 h 4468958"/>
              <a:gd name="connsiteX43" fmla="*/ 857898 w 4053167"/>
              <a:gd name="connsiteY43" fmla="*/ 993742 h 4468958"/>
              <a:gd name="connsiteX44" fmla="*/ 1158587 w 4053167"/>
              <a:gd name="connsiteY44" fmla="*/ 1039114 h 4468958"/>
              <a:gd name="connsiteX45" fmla="*/ 1186296 w 4053167"/>
              <a:gd name="connsiteY45" fmla="*/ 859005 h 4468958"/>
              <a:gd name="connsiteX46" fmla="*/ 1006187 w 4053167"/>
              <a:gd name="connsiteY46" fmla="*/ 748169 h 4468958"/>
              <a:gd name="connsiteX0" fmla="*/ 1006187 w 4053167"/>
              <a:gd name="connsiteY0" fmla="*/ 748169 h 4468958"/>
              <a:gd name="connsiteX1" fmla="*/ 618260 w 4053167"/>
              <a:gd name="connsiteY1" fmla="*/ 720459 h 4468958"/>
              <a:gd name="connsiteX2" fmla="*/ 188769 w 4053167"/>
              <a:gd name="connsiteY2" fmla="*/ 914423 h 4468958"/>
              <a:gd name="connsiteX3" fmla="*/ 8660 w 4053167"/>
              <a:gd name="connsiteY3" fmla="*/ 1385478 h 4468958"/>
              <a:gd name="connsiteX4" fmla="*/ 91787 w 4053167"/>
              <a:gd name="connsiteY4" fmla="*/ 1759550 h 4468958"/>
              <a:gd name="connsiteX5" fmla="*/ 396587 w 4053167"/>
              <a:gd name="connsiteY5" fmla="*/ 1939659 h 4468958"/>
              <a:gd name="connsiteX6" fmla="*/ 618260 w 4053167"/>
              <a:gd name="connsiteY6" fmla="*/ 1939659 h 4468958"/>
              <a:gd name="connsiteX7" fmla="*/ 285751 w 4053167"/>
              <a:gd name="connsiteY7" fmla="*/ 2092059 h 4468958"/>
              <a:gd name="connsiteX8" fmla="*/ 22515 w 4053167"/>
              <a:gd name="connsiteY8" fmla="*/ 2576969 h 4468958"/>
              <a:gd name="connsiteX9" fmla="*/ 50224 w 4053167"/>
              <a:gd name="connsiteY9" fmla="*/ 3075732 h 4468958"/>
              <a:gd name="connsiteX10" fmla="*/ 341169 w 4053167"/>
              <a:gd name="connsiteY10" fmla="*/ 3352823 h 4468958"/>
              <a:gd name="connsiteX11" fmla="*/ 687533 w 4053167"/>
              <a:gd name="connsiteY11" fmla="*/ 3435950 h 4468958"/>
              <a:gd name="connsiteX12" fmla="*/ 1117024 w 4053167"/>
              <a:gd name="connsiteY12" fmla="*/ 3408241 h 4468958"/>
              <a:gd name="connsiteX13" fmla="*/ 1449533 w 4053167"/>
              <a:gd name="connsiteY13" fmla="*/ 3117296 h 4468958"/>
              <a:gd name="connsiteX14" fmla="*/ 1477242 w 4053167"/>
              <a:gd name="connsiteY14" fmla="*/ 3075732 h 4468958"/>
              <a:gd name="connsiteX15" fmla="*/ 1310987 w 4053167"/>
              <a:gd name="connsiteY15" fmla="*/ 3560641 h 4468958"/>
              <a:gd name="connsiteX16" fmla="*/ 1324842 w 4053167"/>
              <a:gd name="connsiteY16" fmla="*/ 4045550 h 4468958"/>
              <a:gd name="connsiteX17" fmla="*/ 1698915 w 4053167"/>
              <a:gd name="connsiteY17" fmla="*/ 4433478 h 4468958"/>
              <a:gd name="connsiteX18" fmla="*/ 2331504 w 4053167"/>
              <a:gd name="connsiteY18" fmla="*/ 4399905 h 4468958"/>
              <a:gd name="connsiteX19" fmla="*/ 2721557 w 4053167"/>
              <a:gd name="connsiteY19" fmla="*/ 3979853 h 4468958"/>
              <a:gd name="connsiteX20" fmla="*/ 2862696 w 4053167"/>
              <a:gd name="connsiteY20" fmla="*/ 3505223 h 4468958"/>
              <a:gd name="connsiteX21" fmla="*/ 2779569 w 4053167"/>
              <a:gd name="connsiteY21" fmla="*/ 3131150 h 4468958"/>
              <a:gd name="connsiteX22" fmla="*/ 3098224 w 4053167"/>
              <a:gd name="connsiteY22" fmla="*/ 3546787 h 4468958"/>
              <a:gd name="connsiteX23" fmla="*/ 3652405 w 4053167"/>
              <a:gd name="connsiteY23" fmla="*/ 3629914 h 4468958"/>
              <a:gd name="connsiteX24" fmla="*/ 4026478 w 4053167"/>
              <a:gd name="connsiteY24" fmla="*/ 3048023 h 4468958"/>
              <a:gd name="connsiteX25" fmla="*/ 3984915 w 4053167"/>
              <a:gd name="connsiteY25" fmla="*/ 2438423 h 4468958"/>
              <a:gd name="connsiteX26" fmla="*/ 3680115 w 4053167"/>
              <a:gd name="connsiteY26" fmla="*/ 2119769 h 4468958"/>
              <a:gd name="connsiteX27" fmla="*/ 3195205 w 4053167"/>
              <a:gd name="connsiteY27" fmla="*/ 2022787 h 4468958"/>
              <a:gd name="connsiteX28" fmla="*/ 3513860 w 4053167"/>
              <a:gd name="connsiteY28" fmla="*/ 1884241 h 4468958"/>
              <a:gd name="connsiteX29" fmla="*/ 3804805 w 4053167"/>
              <a:gd name="connsiteY29" fmla="*/ 1080678 h 4468958"/>
              <a:gd name="connsiteX30" fmla="*/ 3583133 w 4053167"/>
              <a:gd name="connsiteY30" fmla="*/ 540350 h 4468958"/>
              <a:gd name="connsiteX31" fmla="*/ 2931969 w 4053167"/>
              <a:gd name="connsiteY31" fmla="*/ 277114 h 4468958"/>
              <a:gd name="connsiteX32" fmla="*/ 2458002 w 4053167"/>
              <a:gd name="connsiteY32" fmla="*/ 473148 h 4468958"/>
              <a:gd name="connsiteX33" fmla="*/ 2252827 w 4053167"/>
              <a:gd name="connsiteY33" fmla="*/ 467350 h 4468958"/>
              <a:gd name="connsiteX34" fmla="*/ 1843698 w 4053167"/>
              <a:gd name="connsiteY34" fmla="*/ 642964 h 4468958"/>
              <a:gd name="connsiteX35" fmla="*/ 1917165 w 4053167"/>
              <a:gd name="connsiteY35" fmla="*/ 1128444 h 4468958"/>
              <a:gd name="connsiteX36" fmla="*/ 2059473 w 4053167"/>
              <a:gd name="connsiteY36" fmla="*/ 1061111 h 4468958"/>
              <a:gd name="connsiteX37" fmla="*/ 2156115 w 4053167"/>
              <a:gd name="connsiteY37" fmla="*/ 734314 h 4468958"/>
              <a:gd name="connsiteX38" fmla="*/ 1874639 w 4053167"/>
              <a:gd name="connsiteY38" fmla="*/ 436305 h 4468958"/>
              <a:gd name="connsiteX39" fmla="*/ 1915331 w 4053167"/>
              <a:gd name="connsiteY39" fmla="*/ 236089 h 4468958"/>
              <a:gd name="connsiteX40" fmla="*/ 1241715 w 4053167"/>
              <a:gd name="connsiteY40" fmla="*/ 23 h 4468958"/>
              <a:gd name="connsiteX41" fmla="*/ 812224 w 4053167"/>
              <a:gd name="connsiteY41" fmla="*/ 249405 h 4468958"/>
              <a:gd name="connsiteX42" fmla="*/ 715242 w 4053167"/>
              <a:gd name="connsiteY42" fmla="*/ 762023 h 4468958"/>
              <a:gd name="connsiteX43" fmla="*/ 857898 w 4053167"/>
              <a:gd name="connsiteY43" fmla="*/ 993742 h 4468958"/>
              <a:gd name="connsiteX44" fmla="*/ 1158587 w 4053167"/>
              <a:gd name="connsiteY44" fmla="*/ 1039114 h 4468958"/>
              <a:gd name="connsiteX45" fmla="*/ 1186296 w 4053167"/>
              <a:gd name="connsiteY45" fmla="*/ 859005 h 4468958"/>
              <a:gd name="connsiteX46" fmla="*/ 1006187 w 4053167"/>
              <a:gd name="connsiteY46" fmla="*/ 748169 h 4468958"/>
              <a:gd name="connsiteX0" fmla="*/ 1006187 w 4053167"/>
              <a:gd name="connsiteY0" fmla="*/ 748169 h 4468958"/>
              <a:gd name="connsiteX1" fmla="*/ 618260 w 4053167"/>
              <a:gd name="connsiteY1" fmla="*/ 720459 h 4468958"/>
              <a:gd name="connsiteX2" fmla="*/ 188769 w 4053167"/>
              <a:gd name="connsiteY2" fmla="*/ 914423 h 4468958"/>
              <a:gd name="connsiteX3" fmla="*/ 8660 w 4053167"/>
              <a:gd name="connsiteY3" fmla="*/ 1385478 h 4468958"/>
              <a:gd name="connsiteX4" fmla="*/ 91787 w 4053167"/>
              <a:gd name="connsiteY4" fmla="*/ 1759550 h 4468958"/>
              <a:gd name="connsiteX5" fmla="*/ 396587 w 4053167"/>
              <a:gd name="connsiteY5" fmla="*/ 1939659 h 4468958"/>
              <a:gd name="connsiteX6" fmla="*/ 618260 w 4053167"/>
              <a:gd name="connsiteY6" fmla="*/ 1939659 h 4468958"/>
              <a:gd name="connsiteX7" fmla="*/ 285751 w 4053167"/>
              <a:gd name="connsiteY7" fmla="*/ 2092059 h 4468958"/>
              <a:gd name="connsiteX8" fmla="*/ 22515 w 4053167"/>
              <a:gd name="connsiteY8" fmla="*/ 2576969 h 4468958"/>
              <a:gd name="connsiteX9" fmla="*/ 50224 w 4053167"/>
              <a:gd name="connsiteY9" fmla="*/ 3075732 h 4468958"/>
              <a:gd name="connsiteX10" fmla="*/ 341169 w 4053167"/>
              <a:gd name="connsiteY10" fmla="*/ 3352823 h 4468958"/>
              <a:gd name="connsiteX11" fmla="*/ 687533 w 4053167"/>
              <a:gd name="connsiteY11" fmla="*/ 3435950 h 4468958"/>
              <a:gd name="connsiteX12" fmla="*/ 1117024 w 4053167"/>
              <a:gd name="connsiteY12" fmla="*/ 3408241 h 4468958"/>
              <a:gd name="connsiteX13" fmla="*/ 1449533 w 4053167"/>
              <a:gd name="connsiteY13" fmla="*/ 3117296 h 4468958"/>
              <a:gd name="connsiteX14" fmla="*/ 1477242 w 4053167"/>
              <a:gd name="connsiteY14" fmla="*/ 3075732 h 4468958"/>
              <a:gd name="connsiteX15" fmla="*/ 1310987 w 4053167"/>
              <a:gd name="connsiteY15" fmla="*/ 3560641 h 4468958"/>
              <a:gd name="connsiteX16" fmla="*/ 1324842 w 4053167"/>
              <a:gd name="connsiteY16" fmla="*/ 4045550 h 4468958"/>
              <a:gd name="connsiteX17" fmla="*/ 1698915 w 4053167"/>
              <a:gd name="connsiteY17" fmla="*/ 4433478 h 4468958"/>
              <a:gd name="connsiteX18" fmla="*/ 2331504 w 4053167"/>
              <a:gd name="connsiteY18" fmla="*/ 4399905 h 4468958"/>
              <a:gd name="connsiteX19" fmla="*/ 2721557 w 4053167"/>
              <a:gd name="connsiteY19" fmla="*/ 3979853 h 4468958"/>
              <a:gd name="connsiteX20" fmla="*/ 2862696 w 4053167"/>
              <a:gd name="connsiteY20" fmla="*/ 3505223 h 4468958"/>
              <a:gd name="connsiteX21" fmla="*/ 2779569 w 4053167"/>
              <a:gd name="connsiteY21" fmla="*/ 3131150 h 4468958"/>
              <a:gd name="connsiteX22" fmla="*/ 3098224 w 4053167"/>
              <a:gd name="connsiteY22" fmla="*/ 3546787 h 4468958"/>
              <a:gd name="connsiteX23" fmla="*/ 3652405 w 4053167"/>
              <a:gd name="connsiteY23" fmla="*/ 3629914 h 4468958"/>
              <a:gd name="connsiteX24" fmla="*/ 4026478 w 4053167"/>
              <a:gd name="connsiteY24" fmla="*/ 3048023 h 4468958"/>
              <a:gd name="connsiteX25" fmla="*/ 3984915 w 4053167"/>
              <a:gd name="connsiteY25" fmla="*/ 2438423 h 4468958"/>
              <a:gd name="connsiteX26" fmla="*/ 3680115 w 4053167"/>
              <a:gd name="connsiteY26" fmla="*/ 2119769 h 4468958"/>
              <a:gd name="connsiteX27" fmla="*/ 3195205 w 4053167"/>
              <a:gd name="connsiteY27" fmla="*/ 2022787 h 4468958"/>
              <a:gd name="connsiteX28" fmla="*/ 3513860 w 4053167"/>
              <a:gd name="connsiteY28" fmla="*/ 1884241 h 4468958"/>
              <a:gd name="connsiteX29" fmla="*/ 3804805 w 4053167"/>
              <a:gd name="connsiteY29" fmla="*/ 1080678 h 4468958"/>
              <a:gd name="connsiteX30" fmla="*/ 3583133 w 4053167"/>
              <a:gd name="connsiteY30" fmla="*/ 540350 h 4468958"/>
              <a:gd name="connsiteX31" fmla="*/ 2931969 w 4053167"/>
              <a:gd name="connsiteY31" fmla="*/ 277114 h 4468958"/>
              <a:gd name="connsiteX32" fmla="*/ 2458002 w 4053167"/>
              <a:gd name="connsiteY32" fmla="*/ 473148 h 4468958"/>
              <a:gd name="connsiteX33" fmla="*/ 2252827 w 4053167"/>
              <a:gd name="connsiteY33" fmla="*/ 467350 h 4468958"/>
              <a:gd name="connsiteX34" fmla="*/ 1843698 w 4053167"/>
              <a:gd name="connsiteY34" fmla="*/ 642964 h 4468958"/>
              <a:gd name="connsiteX35" fmla="*/ 1917165 w 4053167"/>
              <a:gd name="connsiteY35" fmla="*/ 1128444 h 4468958"/>
              <a:gd name="connsiteX36" fmla="*/ 2059473 w 4053167"/>
              <a:gd name="connsiteY36" fmla="*/ 1061111 h 4468958"/>
              <a:gd name="connsiteX37" fmla="*/ 2156115 w 4053167"/>
              <a:gd name="connsiteY37" fmla="*/ 734314 h 4468958"/>
              <a:gd name="connsiteX38" fmla="*/ 1874639 w 4053167"/>
              <a:gd name="connsiteY38" fmla="*/ 436305 h 4468958"/>
              <a:gd name="connsiteX39" fmla="*/ 1915331 w 4053167"/>
              <a:gd name="connsiteY39" fmla="*/ 236089 h 4468958"/>
              <a:gd name="connsiteX40" fmla="*/ 1241715 w 4053167"/>
              <a:gd name="connsiteY40" fmla="*/ 23 h 4468958"/>
              <a:gd name="connsiteX41" fmla="*/ 812224 w 4053167"/>
              <a:gd name="connsiteY41" fmla="*/ 249405 h 4468958"/>
              <a:gd name="connsiteX42" fmla="*/ 715242 w 4053167"/>
              <a:gd name="connsiteY42" fmla="*/ 762023 h 4468958"/>
              <a:gd name="connsiteX43" fmla="*/ 857898 w 4053167"/>
              <a:gd name="connsiteY43" fmla="*/ 993742 h 4468958"/>
              <a:gd name="connsiteX44" fmla="*/ 1158587 w 4053167"/>
              <a:gd name="connsiteY44" fmla="*/ 1039114 h 4468958"/>
              <a:gd name="connsiteX45" fmla="*/ 1186296 w 4053167"/>
              <a:gd name="connsiteY45" fmla="*/ 859005 h 4468958"/>
              <a:gd name="connsiteX46" fmla="*/ 1006187 w 4053167"/>
              <a:gd name="connsiteY46" fmla="*/ 748169 h 4468958"/>
              <a:gd name="connsiteX0" fmla="*/ 1006187 w 4053167"/>
              <a:gd name="connsiteY0" fmla="*/ 748169 h 4468958"/>
              <a:gd name="connsiteX1" fmla="*/ 618260 w 4053167"/>
              <a:gd name="connsiteY1" fmla="*/ 720459 h 4468958"/>
              <a:gd name="connsiteX2" fmla="*/ 188769 w 4053167"/>
              <a:gd name="connsiteY2" fmla="*/ 914423 h 4468958"/>
              <a:gd name="connsiteX3" fmla="*/ 8660 w 4053167"/>
              <a:gd name="connsiteY3" fmla="*/ 1385478 h 4468958"/>
              <a:gd name="connsiteX4" fmla="*/ 91787 w 4053167"/>
              <a:gd name="connsiteY4" fmla="*/ 1759550 h 4468958"/>
              <a:gd name="connsiteX5" fmla="*/ 396587 w 4053167"/>
              <a:gd name="connsiteY5" fmla="*/ 1939659 h 4468958"/>
              <a:gd name="connsiteX6" fmla="*/ 618260 w 4053167"/>
              <a:gd name="connsiteY6" fmla="*/ 1939659 h 4468958"/>
              <a:gd name="connsiteX7" fmla="*/ 285751 w 4053167"/>
              <a:gd name="connsiteY7" fmla="*/ 2092059 h 4468958"/>
              <a:gd name="connsiteX8" fmla="*/ 22515 w 4053167"/>
              <a:gd name="connsiteY8" fmla="*/ 2576969 h 4468958"/>
              <a:gd name="connsiteX9" fmla="*/ 50224 w 4053167"/>
              <a:gd name="connsiteY9" fmla="*/ 3075732 h 4468958"/>
              <a:gd name="connsiteX10" fmla="*/ 341169 w 4053167"/>
              <a:gd name="connsiteY10" fmla="*/ 3352823 h 4468958"/>
              <a:gd name="connsiteX11" fmla="*/ 687533 w 4053167"/>
              <a:gd name="connsiteY11" fmla="*/ 3435950 h 4468958"/>
              <a:gd name="connsiteX12" fmla="*/ 1117024 w 4053167"/>
              <a:gd name="connsiteY12" fmla="*/ 3408241 h 4468958"/>
              <a:gd name="connsiteX13" fmla="*/ 1449533 w 4053167"/>
              <a:gd name="connsiteY13" fmla="*/ 3117296 h 4468958"/>
              <a:gd name="connsiteX14" fmla="*/ 1477242 w 4053167"/>
              <a:gd name="connsiteY14" fmla="*/ 3075732 h 4468958"/>
              <a:gd name="connsiteX15" fmla="*/ 1310987 w 4053167"/>
              <a:gd name="connsiteY15" fmla="*/ 3560641 h 4468958"/>
              <a:gd name="connsiteX16" fmla="*/ 1324842 w 4053167"/>
              <a:gd name="connsiteY16" fmla="*/ 4045550 h 4468958"/>
              <a:gd name="connsiteX17" fmla="*/ 1698915 w 4053167"/>
              <a:gd name="connsiteY17" fmla="*/ 4433478 h 4468958"/>
              <a:gd name="connsiteX18" fmla="*/ 2331504 w 4053167"/>
              <a:gd name="connsiteY18" fmla="*/ 4399905 h 4468958"/>
              <a:gd name="connsiteX19" fmla="*/ 2721557 w 4053167"/>
              <a:gd name="connsiteY19" fmla="*/ 3979853 h 4468958"/>
              <a:gd name="connsiteX20" fmla="*/ 2862696 w 4053167"/>
              <a:gd name="connsiteY20" fmla="*/ 3505223 h 4468958"/>
              <a:gd name="connsiteX21" fmla="*/ 2779569 w 4053167"/>
              <a:gd name="connsiteY21" fmla="*/ 3131150 h 4468958"/>
              <a:gd name="connsiteX22" fmla="*/ 3098224 w 4053167"/>
              <a:gd name="connsiteY22" fmla="*/ 3546787 h 4468958"/>
              <a:gd name="connsiteX23" fmla="*/ 3652405 w 4053167"/>
              <a:gd name="connsiteY23" fmla="*/ 3629914 h 4468958"/>
              <a:gd name="connsiteX24" fmla="*/ 4026478 w 4053167"/>
              <a:gd name="connsiteY24" fmla="*/ 3048023 h 4468958"/>
              <a:gd name="connsiteX25" fmla="*/ 3984915 w 4053167"/>
              <a:gd name="connsiteY25" fmla="*/ 2438423 h 4468958"/>
              <a:gd name="connsiteX26" fmla="*/ 3680115 w 4053167"/>
              <a:gd name="connsiteY26" fmla="*/ 2119769 h 4468958"/>
              <a:gd name="connsiteX27" fmla="*/ 3195205 w 4053167"/>
              <a:gd name="connsiteY27" fmla="*/ 2022787 h 4468958"/>
              <a:gd name="connsiteX28" fmla="*/ 3513860 w 4053167"/>
              <a:gd name="connsiteY28" fmla="*/ 1884241 h 4468958"/>
              <a:gd name="connsiteX29" fmla="*/ 3804805 w 4053167"/>
              <a:gd name="connsiteY29" fmla="*/ 1080678 h 4468958"/>
              <a:gd name="connsiteX30" fmla="*/ 3583133 w 4053167"/>
              <a:gd name="connsiteY30" fmla="*/ 540350 h 4468958"/>
              <a:gd name="connsiteX31" fmla="*/ 2931969 w 4053167"/>
              <a:gd name="connsiteY31" fmla="*/ 277114 h 4468958"/>
              <a:gd name="connsiteX32" fmla="*/ 2458002 w 4053167"/>
              <a:gd name="connsiteY32" fmla="*/ 473148 h 4468958"/>
              <a:gd name="connsiteX33" fmla="*/ 2252827 w 4053167"/>
              <a:gd name="connsiteY33" fmla="*/ 467350 h 4468958"/>
              <a:gd name="connsiteX34" fmla="*/ 2223035 w 4053167"/>
              <a:gd name="connsiteY34" fmla="*/ 494502 h 4468958"/>
              <a:gd name="connsiteX35" fmla="*/ 1843698 w 4053167"/>
              <a:gd name="connsiteY35" fmla="*/ 642964 h 4468958"/>
              <a:gd name="connsiteX36" fmla="*/ 1917165 w 4053167"/>
              <a:gd name="connsiteY36" fmla="*/ 1128444 h 4468958"/>
              <a:gd name="connsiteX37" fmla="*/ 2059473 w 4053167"/>
              <a:gd name="connsiteY37" fmla="*/ 1061111 h 4468958"/>
              <a:gd name="connsiteX38" fmla="*/ 2156115 w 4053167"/>
              <a:gd name="connsiteY38" fmla="*/ 734314 h 4468958"/>
              <a:gd name="connsiteX39" fmla="*/ 1874639 w 4053167"/>
              <a:gd name="connsiteY39" fmla="*/ 436305 h 4468958"/>
              <a:gd name="connsiteX40" fmla="*/ 1915331 w 4053167"/>
              <a:gd name="connsiteY40" fmla="*/ 236089 h 4468958"/>
              <a:gd name="connsiteX41" fmla="*/ 1241715 w 4053167"/>
              <a:gd name="connsiteY41" fmla="*/ 23 h 4468958"/>
              <a:gd name="connsiteX42" fmla="*/ 812224 w 4053167"/>
              <a:gd name="connsiteY42" fmla="*/ 249405 h 4468958"/>
              <a:gd name="connsiteX43" fmla="*/ 715242 w 4053167"/>
              <a:gd name="connsiteY43" fmla="*/ 762023 h 4468958"/>
              <a:gd name="connsiteX44" fmla="*/ 857898 w 4053167"/>
              <a:gd name="connsiteY44" fmla="*/ 993742 h 4468958"/>
              <a:gd name="connsiteX45" fmla="*/ 1158587 w 4053167"/>
              <a:gd name="connsiteY45" fmla="*/ 1039114 h 4468958"/>
              <a:gd name="connsiteX46" fmla="*/ 1186296 w 4053167"/>
              <a:gd name="connsiteY46" fmla="*/ 859005 h 4468958"/>
              <a:gd name="connsiteX47" fmla="*/ 1006187 w 4053167"/>
              <a:gd name="connsiteY47" fmla="*/ 748169 h 4468958"/>
              <a:gd name="connsiteX0" fmla="*/ 1006187 w 4053167"/>
              <a:gd name="connsiteY0" fmla="*/ 748169 h 4468958"/>
              <a:gd name="connsiteX1" fmla="*/ 618260 w 4053167"/>
              <a:gd name="connsiteY1" fmla="*/ 720459 h 4468958"/>
              <a:gd name="connsiteX2" fmla="*/ 188769 w 4053167"/>
              <a:gd name="connsiteY2" fmla="*/ 914423 h 4468958"/>
              <a:gd name="connsiteX3" fmla="*/ 8660 w 4053167"/>
              <a:gd name="connsiteY3" fmla="*/ 1385478 h 4468958"/>
              <a:gd name="connsiteX4" fmla="*/ 91787 w 4053167"/>
              <a:gd name="connsiteY4" fmla="*/ 1759550 h 4468958"/>
              <a:gd name="connsiteX5" fmla="*/ 396587 w 4053167"/>
              <a:gd name="connsiteY5" fmla="*/ 1939659 h 4468958"/>
              <a:gd name="connsiteX6" fmla="*/ 618260 w 4053167"/>
              <a:gd name="connsiteY6" fmla="*/ 1939659 h 4468958"/>
              <a:gd name="connsiteX7" fmla="*/ 285751 w 4053167"/>
              <a:gd name="connsiteY7" fmla="*/ 2092059 h 4468958"/>
              <a:gd name="connsiteX8" fmla="*/ 22515 w 4053167"/>
              <a:gd name="connsiteY8" fmla="*/ 2576969 h 4468958"/>
              <a:gd name="connsiteX9" fmla="*/ 50224 w 4053167"/>
              <a:gd name="connsiteY9" fmla="*/ 3075732 h 4468958"/>
              <a:gd name="connsiteX10" fmla="*/ 341169 w 4053167"/>
              <a:gd name="connsiteY10" fmla="*/ 3352823 h 4468958"/>
              <a:gd name="connsiteX11" fmla="*/ 687533 w 4053167"/>
              <a:gd name="connsiteY11" fmla="*/ 3435950 h 4468958"/>
              <a:gd name="connsiteX12" fmla="*/ 1117024 w 4053167"/>
              <a:gd name="connsiteY12" fmla="*/ 3408241 h 4468958"/>
              <a:gd name="connsiteX13" fmla="*/ 1449533 w 4053167"/>
              <a:gd name="connsiteY13" fmla="*/ 3117296 h 4468958"/>
              <a:gd name="connsiteX14" fmla="*/ 1477242 w 4053167"/>
              <a:gd name="connsiteY14" fmla="*/ 3075732 h 4468958"/>
              <a:gd name="connsiteX15" fmla="*/ 1310987 w 4053167"/>
              <a:gd name="connsiteY15" fmla="*/ 3560641 h 4468958"/>
              <a:gd name="connsiteX16" fmla="*/ 1324842 w 4053167"/>
              <a:gd name="connsiteY16" fmla="*/ 4045550 h 4468958"/>
              <a:gd name="connsiteX17" fmla="*/ 1698915 w 4053167"/>
              <a:gd name="connsiteY17" fmla="*/ 4433478 h 4468958"/>
              <a:gd name="connsiteX18" fmla="*/ 2331504 w 4053167"/>
              <a:gd name="connsiteY18" fmla="*/ 4399905 h 4468958"/>
              <a:gd name="connsiteX19" fmla="*/ 2721557 w 4053167"/>
              <a:gd name="connsiteY19" fmla="*/ 3979853 h 4468958"/>
              <a:gd name="connsiteX20" fmla="*/ 2862696 w 4053167"/>
              <a:gd name="connsiteY20" fmla="*/ 3505223 h 4468958"/>
              <a:gd name="connsiteX21" fmla="*/ 2779569 w 4053167"/>
              <a:gd name="connsiteY21" fmla="*/ 3131150 h 4468958"/>
              <a:gd name="connsiteX22" fmla="*/ 3098224 w 4053167"/>
              <a:gd name="connsiteY22" fmla="*/ 3546787 h 4468958"/>
              <a:gd name="connsiteX23" fmla="*/ 3652405 w 4053167"/>
              <a:gd name="connsiteY23" fmla="*/ 3629914 h 4468958"/>
              <a:gd name="connsiteX24" fmla="*/ 4026478 w 4053167"/>
              <a:gd name="connsiteY24" fmla="*/ 3048023 h 4468958"/>
              <a:gd name="connsiteX25" fmla="*/ 3984915 w 4053167"/>
              <a:gd name="connsiteY25" fmla="*/ 2438423 h 4468958"/>
              <a:gd name="connsiteX26" fmla="*/ 3680115 w 4053167"/>
              <a:gd name="connsiteY26" fmla="*/ 2119769 h 4468958"/>
              <a:gd name="connsiteX27" fmla="*/ 3195205 w 4053167"/>
              <a:gd name="connsiteY27" fmla="*/ 2022787 h 4468958"/>
              <a:gd name="connsiteX28" fmla="*/ 3513860 w 4053167"/>
              <a:gd name="connsiteY28" fmla="*/ 1884241 h 4468958"/>
              <a:gd name="connsiteX29" fmla="*/ 3804805 w 4053167"/>
              <a:gd name="connsiteY29" fmla="*/ 1080678 h 4468958"/>
              <a:gd name="connsiteX30" fmla="*/ 3583133 w 4053167"/>
              <a:gd name="connsiteY30" fmla="*/ 540350 h 4468958"/>
              <a:gd name="connsiteX31" fmla="*/ 2931969 w 4053167"/>
              <a:gd name="connsiteY31" fmla="*/ 277114 h 4468958"/>
              <a:gd name="connsiteX32" fmla="*/ 2458002 w 4053167"/>
              <a:gd name="connsiteY32" fmla="*/ 473148 h 4468958"/>
              <a:gd name="connsiteX33" fmla="*/ 2252827 w 4053167"/>
              <a:gd name="connsiteY33" fmla="*/ 467350 h 4468958"/>
              <a:gd name="connsiteX34" fmla="*/ 2223035 w 4053167"/>
              <a:gd name="connsiteY34" fmla="*/ 494502 h 4468958"/>
              <a:gd name="connsiteX35" fmla="*/ 1843698 w 4053167"/>
              <a:gd name="connsiteY35" fmla="*/ 642964 h 4468958"/>
              <a:gd name="connsiteX36" fmla="*/ 1917165 w 4053167"/>
              <a:gd name="connsiteY36" fmla="*/ 1128444 h 4468958"/>
              <a:gd name="connsiteX37" fmla="*/ 2059473 w 4053167"/>
              <a:gd name="connsiteY37" fmla="*/ 1061111 h 4468958"/>
              <a:gd name="connsiteX38" fmla="*/ 2156115 w 4053167"/>
              <a:gd name="connsiteY38" fmla="*/ 734314 h 4468958"/>
              <a:gd name="connsiteX39" fmla="*/ 1874639 w 4053167"/>
              <a:gd name="connsiteY39" fmla="*/ 436305 h 4468958"/>
              <a:gd name="connsiteX40" fmla="*/ 1915331 w 4053167"/>
              <a:gd name="connsiteY40" fmla="*/ 236089 h 4468958"/>
              <a:gd name="connsiteX41" fmla="*/ 1241715 w 4053167"/>
              <a:gd name="connsiteY41" fmla="*/ 23 h 4468958"/>
              <a:gd name="connsiteX42" fmla="*/ 812224 w 4053167"/>
              <a:gd name="connsiteY42" fmla="*/ 249405 h 4468958"/>
              <a:gd name="connsiteX43" fmla="*/ 715242 w 4053167"/>
              <a:gd name="connsiteY43" fmla="*/ 762023 h 4468958"/>
              <a:gd name="connsiteX44" fmla="*/ 857898 w 4053167"/>
              <a:gd name="connsiteY44" fmla="*/ 993742 h 4468958"/>
              <a:gd name="connsiteX45" fmla="*/ 1158587 w 4053167"/>
              <a:gd name="connsiteY45" fmla="*/ 1039114 h 4468958"/>
              <a:gd name="connsiteX46" fmla="*/ 1186296 w 4053167"/>
              <a:gd name="connsiteY46" fmla="*/ 859005 h 4468958"/>
              <a:gd name="connsiteX47" fmla="*/ 1006187 w 4053167"/>
              <a:gd name="connsiteY47" fmla="*/ 748169 h 4468958"/>
              <a:gd name="connsiteX0" fmla="*/ 1006187 w 4053167"/>
              <a:gd name="connsiteY0" fmla="*/ 748169 h 4468958"/>
              <a:gd name="connsiteX1" fmla="*/ 618260 w 4053167"/>
              <a:gd name="connsiteY1" fmla="*/ 720459 h 4468958"/>
              <a:gd name="connsiteX2" fmla="*/ 188769 w 4053167"/>
              <a:gd name="connsiteY2" fmla="*/ 914423 h 4468958"/>
              <a:gd name="connsiteX3" fmla="*/ 8660 w 4053167"/>
              <a:gd name="connsiteY3" fmla="*/ 1385478 h 4468958"/>
              <a:gd name="connsiteX4" fmla="*/ 91787 w 4053167"/>
              <a:gd name="connsiteY4" fmla="*/ 1759550 h 4468958"/>
              <a:gd name="connsiteX5" fmla="*/ 396587 w 4053167"/>
              <a:gd name="connsiteY5" fmla="*/ 1939659 h 4468958"/>
              <a:gd name="connsiteX6" fmla="*/ 618260 w 4053167"/>
              <a:gd name="connsiteY6" fmla="*/ 1939659 h 4468958"/>
              <a:gd name="connsiteX7" fmla="*/ 285751 w 4053167"/>
              <a:gd name="connsiteY7" fmla="*/ 2092059 h 4468958"/>
              <a:gd name="connsiteX8" fmla="*/ 22515 w 4053167"/>
              <a:gd name="connsiteY8" fmla="*/ 2576969 h 4468958"/>
              <a:gd name="connsiteX9" fmla="*/ 50224 w 4053167"/>
              <a:gd name="connsiteY9" fmla="*/ 3075732 h 4468958"/>
              <a:gd name="connsiteX10" fmla="*/ 341169 w 4053167"/>
              <a:gd name="connsiteY10" fmla="*/ 3352823 h 4468958"/>
              <a:gd name="connsiteX11" fmla="*/ 687533 w 4053167"/>
              <a:gd name="connsiteY11" fmla="*/ 3435950 h 4468958"/>
              <a:gd name="connsiteX12" fmla="*/ 1117024 w 4053167"/>
              <a:gd name="connsiteY12" fmla="*/ 3408241 h 4468958"/>
              <a:gd name="connsiteX13" fmla="*/ 1449533 w 4053167"/>
              <a:gd name="connsiteY13" fmla="*/ 3117296 h 4468958"/>
              <a:gd name="connsiteX14" fmla="*/ 1477242 w 4053167"/>
              <a:gd name="connsiteY14" fmla="*/ 3075732 h 4468958"/>
              <a:gd name="connsiteX15" fmla="*/ 1310987 w 4053167"/>
              <a:gd name="connsiteY15" fmla="*/ 3560641 h 4468958"/>
              <a:gd name="connsiteX16" fmla="*/ 1324842 w 4053167"/>
              <a:gd name="connsiteY16" fmla="*/ 4045550 h 4468958"/>
              <a:gd name="connsiteX17" fmla="*/ 1698915 w 4053167"/>
              <a:gd name="connsiteY17" fmla="*/ 4433478 h 4468958"/>
              <a:gd name="connsiteX18" fmla="*/ 2331504 w 4053167"/>
              <a:gd name="connsiteY18" fmla="*/ 4399905 h 4468958"/>
              <a:gd name="connsiteX19" fmla="*/ 2721557 w 4053167"/>
              <a:gd name="connsiteY19" fmla="*/ 3979853 h 4468958"/>
              <a:gd name="connsiteX20" fmla="*/ 2862696 w 4053167"/>
              <a:gd name="connsiteY20" fmla="*/ 3505223 h 4468958"/>
              <a:gd name="connsiteX21" fmla="*/ 2779569 w 4053167"/>
              <a:gd name="connsiteY21" fmla="*/ 3131150 h 4468958"/>
              <a:gd name="connsiteX22" fmla="*/ 3098224 w 4053167"/>
              <a:gd name="connsiteY22" fmla="*/ 3546787 h 4468958"/>
              <a:gd name="connsiteX23" fmla="*/ 3652405 w 4053167"/>
              <a:gd name="connsiteY23" fmla="*/ 3629914 h 4468958"/>
              <a:gd name="connsiteX24" fmla="*/ 4026478 w 4053167"/>
              <a:gd name="connsiteY24" fmla="*/ 3048023 h 4468958"/>
              <a:gd name="connsiteX25" fmla="*/ 3984915 w 4053167"/>
              <a:gd name="connsiteY25" fmla="*/ 2438423 h 4468958"/>
              <a:gd name="connsiteX26" fmla="*/ 3680115 w 4053167"/>
              <a:gd name="connsiteY26" fmla="*/ 2119769 h 4468958"/>
              <a:gd name="connsiteX27" fmla="*/ 3195205 w 4053167"/>
              <a:gd name="connsiteY27" fmla="*/ 2022787 h 4468958"/>
              <a:gd name="connsiteX28" fmla="*/ 3513860 w 4053167"/>
              <a:gd name="connsiteY28" fmla="*/ 1884241 h 4468958"/>
              <a:gd name="connsiteX29" fmla="*/ 3804805 w 4053167"/>
              <a:gd name="connsiteY29" fmla="*/ 1080678 h 4468958"/>
              <a:gd name="connsiteX30" fmla="*/ 3583133 w 4053167"/>
              <a:gd name="connsiteY30" fmla="*/ 540350 h 4468958"/>
              <a:gd name="connsiteX31" fmla="*/ 2931969 w 4053167"/>
              <a:gd name="connsiteY31" fmla="*/ 277114 h 4468958"/>
              <a:gd name="connsiteX32" fmla="*/ 2458002 w 4053167"/>
              <a:gd name="connsiteY32" fmla="*/ 473148 h 4468958"/>
              <a:gd name="connsiteX33" fmla="*/ 2252827 w 4053167"/>
              <a:gd name="connsiteY33" fmla="*/ 467350 h 4468958"/>
              <a:gd name="connsiteX34" fmla="*/ 1843698 w 4053167"/>
              <a:gd name="connsiteY34" fmla="*/ 642964 h 4468958"/>
              <a:gd name="connsiteX35" fmla="*/ 1917165 w 4053167"/>
              <a:gd name="connsiteY35" fmla="*/ 1128444 h 4468958"/>
              <a:gd name="connsiteX36" fmla="*/ 2059473 w 4053167"/>
              <a:gd name="connsiteY36" fmla="*/ 1061111 h 4468958"/>
              <a:gd name="connsiteX37" fmla="*/ 2156115 w 4053167"/>
              <a:gd name="connsiteY37" fmla="*/ 734314 h 4468958"/>
              <a:gd name="connsiteX38" fmla="*/ 1874639 w 4053167"/>
              <a:gd name="connsiteY38" fmla="*/ 436305 h 4468958"/>
              <a:gd name="connsiteX39" fmla="*/ 1915331 w 4053167"/>
              <a:gd name="connsiteY39" fmla="*/ 236089 h 4468958"/>
              <a:gd name="connsiteX40" fmla="*/ 1241715 w 4053167"/>
              <a:gd name="connsiteY40" fmla="*/ 23 h 4468958"/>
              <a:gd name="connsiteX41" fmla="*/ 812224 w 4053167"/>
              <a:gd name="connsiteY41" fmla="*/ 249405 h 4468958"/>
              <a:gd name="connsiteX42" fmla="*/ 715242 w 4053167"/>
              <a:gd name="connsiteY42" fmla="*/ 762023 h 4468958"/>
              <a:gd name="connsiteX43" fmla="*/ 857898 w 4053167"/>
              <a:gd name="connsiteY43" fmla="*/ 993742 h 4468958"/>
              <a:gd name="connsiteX44" fmla="*/ 1158587 w 4053167"/>
              <a:gd name="connsiteY44" fmla="*/ 1039114 h 4468958"/>
              <a:gd name="connsiteX45" fmla="*/ 1186296 w 4053167"/>
              <a:gd name="connsiteY45" fmla="*/ 859005 h 4468958"/>
              <a:gd name="connsiteX46" fmla="*/ 1006187 w 4053167"/>
              <a:gd name="connsiteY46" fmla="*/ 748169 h 4468958"/>
              <a:gd name="connsiteX0" fmla="*/ 1006187 w 4053167"/>
              <a:gd name="connsiteY0" fmla="*/ 748169 h 4468958"/>
              <a:gd name="connsiteX1" fmla="*/ 618260 w 4053167"/>
              <a:gd name="connsiteY1" fmla="*/ 720459 h 4468958"/>
              <a:gd name="connsiteX2" fmla="*/ 188769 w 4053167"/>
              <a:gd name="connsiteY2" fmla="*/ 914423 h 4468958"/>
              <a:gd name="connsiteX3" fmla="*/ 8660 w 4053167"/>
              <a:gd name="connsiteY3" fmla="*/ 1385478 h 4468958"/>
              <a:gd name="connsiteX4" fmla="*/ 91787 w 4053167"/>
              <a:gd name="connsiteY4" fmla="*/ 1759550 h 4468958"/>
              <a:gd name="connsiteX5" fmla="*/ 396587 w 4053167"/>
              <a:gd name="connsiteY5" fmla="*/ 1939659 h 4468958"/>
              <a:gd name="connsiteX6" fmla="*/ 618260 w 4053167"/>
              <a:gd name="connsiteY6" fmla="*/ 1939659 h 4468958"/>
              <a:gd name="connsiteX7" fmla="*/ 285751 w 4053167"/>
              <a:gd name="connsiteY7" fmla="*/ 2092059 h 4468958"/>
              <a:gd name="connsiteX8" fmla="*/ 22515 w 4053167"/>
              <a:gd name="connsiteY8" fmla="*/ 2576969 h 4468958"/>
              <a:gd name="connsiteX9" fmla="*/ 50224 w 4053167"/>
              <a:gd name="connsiteY9" fmla="*/ 3075732 h 4468958"/>
              <a:gd name="connsiteX10" fmla="*/ 341169 w 4053167"/>
              <a:gd name="connsiteY10" fmla="*/ 3352823 h 4468958"/>
              <a:gd name="connsiteX11" fmla="*/ 687533 w 4053167"/>
              <a:gd name="connsiteY11" fmla="*/ 3435950 h 4468958"/>
              <a:gd name="connsiteX12" fmla="*/ 1117024 w 4053167"/>
              <a:gd name="connsiteY12" fmla="*/ 3408241 h 4468958"/>
              <a:gd name="connsiteX13" fmla="*/ 1449533 w 4053167"/>
              <a:gd name="connsiteY13" fmla="*/ 3117296 h 4468958"/>
              <a:gd name="connsiteX14" fmla="*/ 1477242 w 4053167"/>
              <a:gd name="connsiteY14" fmla="*/ 3075732 h 4468958"/>
              <a:gd name="connsiteX15" fmla="*/ 1310987 w 4053167"/>
              <a:gd name="connsiteY15" fmla="*/ 3560641 h 4468958"/>
              <a:gd name="connsiteX16" fmla="*/ 1324842 w 4053167"/>
              <a:gd name="connsiteY16" fmla="*/ 4045550 h 4468958"/>
              <a:gd name="connsiteX17" fmla="*/ 1698915 w 4053167"/>
              <a:gd name="connsiteY17" fmla="*/ 4433478 h 4468958"/>
              <a:gd name="connsiteX18" fmla="*/ 2331504 w 4053167"/>
              <a:gd name="connsiteY18" fmla="*/ 4399905 h 4468958"/>
              <a:gd name="connsiteX19" fmla="*/ 2721557 w 4053167"/>
              <a:gd name="connsiteY19" fmla="*/ 3979853 h 4468958"/>
              <a:gd name="connsiteX20" fmla="*/ 2862696 w 4053167"/>
              <a:gd name="connsiteY20" fmla="*/ 3505223 h 4468958"/>
              <a:gd name="connsiteX21" fmla="*/ 2779569 w 4053167"/>
              <a:gd name="connsiteY21" fmla="*/ 3131150 h 4468958"/>
              <a:gd name="connsiteX22" fmla="*/ 3098224 w 4053167"/>
              <a:gd name="connsiteY22" fmla="*/ 3546787 h 4468958"/>
              <a:gd name="connsiteX23" fmla="*/ 3652405 w 4053167"/>
              <a:gd name="connsiteY23" fmla="*/ 3629914 h 4468958"/>
              <a:gd name="connsiteX24" fmla="*/ 4026478 w 4053167"/>
              <a:gd name="connsiteY24" fmla="*/ 3048023 h 4468958"/>
              <a:gd name="connsiteX25" fmla="*/ 3984915 w 4053167"/>
              <a:gd name="connsiteY25" fmla="*/ 2438423 h 4468958"/>
              <a:gd name="connsiteX26" fmla="*/ 3680115 w 4053167"/>
              <a:gd name="connsiteY26" fmla="*/ 2119769 h 4468958"/>
              <a:gd name="connsiteX27" fmla="*/ 3195205 w 4053167"/>
              <a:gd name="connsiteY27" fmla="*/ 2022787 h 4468958"/>
              <a:gd name="connsiteX28" fmla="*/ 3513860 w 4053167"/>
              <a:gd name="connsiteY28" fmla="*/ 1884241 h 4468958"/>
              <a:gd name="connsiteX29" fmla="*/ 3804805 w 4053167"/>
              <a:gd name="connsiteY29" fmla="*/ 1080678 h 4468958"/>
              <a:gd name="connsiteX30" fmla="*/ 3583133 w 4053167"/>
              <a:gd name="connsiteY30" fmla="*/ 540350 h 4468958"/>
              <a:gd name="connsiteX31" fmla="*/ 2931969 w 4053167"/>
              <a:gd name="connsiteY31" fmla="*/ 277114 h 4468958"/>
              <a:gd name="connsiteX32" fmla="*/ 2458002 w 4053167"/>
              <a:gd name="connsiteY32" fmla="*/ 473148 h 4468958"/>
              <a:gd name="connsiteX33" fmla="*/ 2254007 w 4053167"/>
              <a:gd name="connsiteY33" fmla="*/ 417411 h 4468958"/>
              <a:gd name="connsiteX34" fmla="*/ 1843698 w 4053167"/>
              <a:gd name="connsiteY34" fmla="*/ 642964 h 4468958"/>
              <a:gd name="connsiteX35" fmla="*/ 1917165 w 4053167"/>
              <a:gd name="connsiteY35" fmla="*/ 1128444 h 4468958"/>
              <a:gd name="connsiteX36" fmla="*/ 2059473 w 4053167"/>
              <a:gd name="connsiteY36" fmla="*/ 1061111 h 4468958"/>
              <a:gd name="connsiteX37" fmla="*/ 2156115 w 4053167"/>
              <a:gd name="connsiteY37" fmla="*/ 734314 h 4468958"/>
              <a:gd name="connsiteX38" fmla="*/ 1874639 w 4053167"/>
              <a:gd name="connsiteY38" fmla="*/ 436305 h 4468958"/>
              <a:gd name="connsiteX39" fmla="*/ 1915331 w 4053167"/>
              <a:gd name="connsiteY39" fmla="*/ 236089 h 4468958"/>
              <a:gd name="connsiteX40" fmla="*/ 1241715 w 4053167"/>
              <a:gd name="connsiteY40" fmla="*/ 23 h 4468958"/>
              <a:gd name="connsiteX41" fmla="*/ 812224 w 4053167"/>
              <a:gd name="connsiteY41" fmla="*/ 249405 h 4468958"/>
              <a:gd name="connsiteX42" fmla="*/ 715242 w 4053167"/>
              <a:gd name="connsiteY42" fmla="*/ 762023 h 4468958"/>
              <a:gd name="connsiteX43" fmla="*/ 857898 w 4053167"/>
              <a:gd name="connsiteY43" fmla="*/ 993742 h 4468958"/>
              <a:gd name="connsiteX44" fmla="*/ 1158587 w 4053167"/>
              <a:gd name="connsiteY44" fmla="*/ 1039114 h 4468958"/>
              <a:gd name="connsiteX45" fmla="*/ 1186296 w 4053167"/>
              <a:gd name="connsiteY45" fmla="*/ 859005 h 4468958"/>
              <a:gd name="connsiteX46" fmla="*/ 1006187 w 4053167"/>
              <a:gd name="connsiteY46" fmla="*/ 748169 h 4468958"/>
              <a:gd name="connsiteX0" fmla="*/ 1006187 w 4053167"/>
              <a:gd name="connsiteY0" fmla="*/ 748169 h 4468958"/>
              <a:gd name="connsiteX1" fmla="*/ 618260 w 4053167"/>
              <a:gd name="connsiteY1" fmla="*/ 720459 h 4468958"/>
              <a:gd name="connsiteX2" fmla="*/ 188769 w 4053167"/>
              <a:gd name="connsiteY2" fmla="*/ 914423 h 4468958"/>
              <a:gd name="connsiteX3" fmla="*/ 8660 w 4053167"/>
              <a:gd name="connsiteY3" fmla="*/ 1385478 h 4468958"/>
              <a:gd name="connsiteX4" fmla="*/ 91787 w 4053167"/>
              <a:gd name="connsiteY4" fmla="*/ 1759550 h 4468958"/>
              <a:gd name="connsiteX5" fmla="*/ 396587 w 4053167"/>
              <a:gd name="connsiteY5" fmla="*/ 1939659 h 4468958"/>
              <a:gd name="connsiteX6" fmla="*/ 618260 w 4053167"/>
              <a:gd name="connsiteY6" fmla="*/ 1939659 h 4468958"/>
              <a:gd name="connsiteX7" fmla="*/ 285751 w 4053167"/>
              <a:gd name="connsiteY7" fmla="*/ 2092059 h 4468958"/>
              <a:gd name="connsiteX8" fmla="*/ 22515 w 4053167"/>
              <a:gd name="connsiteY8" fmla="*/ 2576969 h 4468958"/>
              <a:gd name="connsiteX9" fmla="*/ 50224 w 4053167"/>
              <a:gd name="connsiteY9" fmla="*/ 3075732 h 4468958"/>
              <a:gd name="connsiteX10" fmla="*/ 341169 w 4053167"/>
              <a:gd name="connsiteY10" fmla="*/ 3352823 h 4468958"/>
              <a:gd name="connsiteX11" fmla="*/ 687533 w 4053167"/>
              <a:gd name="connsiteY11" fmla="*/ 3435950 h 4468958"/>
              <a:gd name="connsiteX12" fmla="*/ 1117024 w 4053167"/>
              <a:gd name="connsiteY12" fmla="*/ 3408241 h 4468958"/>
              <a:gd name="connsiteX13" fmla="*/ 1449533 w 4053167"/>
              <a:gd name="connsiteY13" fmla="*/ 3117296 h 4468958"/>
              <a:gd name="connsiteX14" fmla="*/ 1477242 w 4053167"/>
              <a:gd name="connsiteY14" fmla="*/ 3075732 h 4468958"/>
              <a:gd name="connsiteX15" fmla="*/ 1310987 w 4053167"/>
              <a:gd name="connsiteY15" fmla="*/ 3560641 h 4468958"/>
              <a:gd name="connsiteX16" fmla="*/ 1324842 w 4053167"/>
              <a:gd name="connsiteY16" fmla="*/ 4045550 h 4468958"/>
              <a:gd name="connsiteX17" fmla="*/ 1698915 w 4053167"/>
              <a:gd name="connsiteY17" fmla="*/ 4433478 h 4468958"/>
              <a:gd name="connsiteX18" fmla="*/ 2331504 w 4053167"/>
              <a:gd name="connsiteY18" fmla="*/ 4399905 h 4468958"/>
              <a:gd name="connsiteX19" fmla="*/ 2721557 w 4053167"/>
              <a:gd name="connsiteY19" fmla="*/ 3979853 h 4468958"/>
              <a:gd name="connsiteX20" fmla="*/ 2862696 w 4053167"/>
              <a:gd name="connsiteY20" fmla="*/ 3505223 h 4468958"/>
              <a:gd name="connsiteX21" fmla="*/ 2779569 w 4053167"/>
              <a:gd name="connsiteY21" fmla="*/ 3131150 h 4468958"/>
              <a:gd name="connsiteX22" fmla="*/ 3098224 w 4053167"/>
              <a:gd name="connsiteY22" fmla="*/ 3546787 h 4468958"/>
              <a:gd name="connsiteX23" fmla="*/ 3652405 w 4053167"/>
              <a:gd name="connsiteY23" fmla="*/ 3629914 h 4468958"/>
              <a:gd name="connsiteX24" fmla="*/ 4026478 w 4053167"/>
              <a:gd name="connsiteY24" fmla="*/ 3048023 h 4468958"/>
              <a:gd name="connsiteX25" fmla="*/ 3984915 w 4053167"/>
              <a:gd name="connsiteY25" fmla="*/ 2438423 h 4468958"/>
              <a:gd name="connsiteX26" fmla="*/ 3680115 w 4053167"/>
              <a:gd name="connsiteY26" fmla="*/ 2119769 h 4468958"/>
              <a:gd name="connsiteX27" fmla="*/ 3195205 w 4053167"/>
              <a:gd name="connsiteY27" fmla="*/ 2022787 h 4468958"/>
              <a:gd name="connsiteX28" fmla="*/ 3513860 w 4053167"/>
              <a:gd name="connsiteY28" fmla="*/ 1884241 h 4468958"/>
              <a:gd name="connsiteX29" fmla="*/ 3804805 w 4053167"/>
              <a:gd name="connsiteY29" fmla="*/ 1080678 h 4468958"/>
              <a:gd name="connsiteX30" fmla="*/ 3583133 w 4053167"/>
              <a:gd name="connsiteY30" fmla="*/ 540350 h 4468958"/>
              <a:gd name="connsiteX31" fmla="*/ 2931969 w 4053167"/>
              <a:gd name="connsiteY31" fmla="*/ 277114 h 4468958"/>
              <a:gd name="connsiteX32" fmla="*/ 2458002 w 4053167"/>
              <a:gd name="connsiteY32" fmla="*/ 473148 h 4468958"/>
              <a:gd name="connsiteX33" fmla="*/ 2257547 w 4053167"/>
              <a:gd name="connsiteY33" fmla="*/ 267593 h 4468958"/>
              <a:gd name="connsiteX34" fmla="*/ 1843698 w 4053167"/>
              <a:gd name="connsiteY34" fmla="*/ 642964 h 4468958"/>
              <a:gd name="connsiteX35" fmla="*/ 1917165 w 4053167"/>
              <a:gd name="connsiteY35" fmla="*/ 1128444 h 4468958"/>
              <a:gd name="connsiteX36" fmla="*/ 2059473 w 4053167"/>
              <a:gd name="connsiteY36" fmla="*/ 1061111 h 4468958"/>
              <a:gd name="connsiteX37" fmla="*/ 2156115 w 4053167"/>
              <a:gd name="connsiteY37" fmla="*/ 734314 h 4468958"/>
              <a:gd name="connsiteX38" fmla="*/ 1874639 w 4053167"/>
              <a:gd name="connsiteY38" fmla="*/ 436305 h 4468958"/>
              <a:gd name="connsiteX39" fmla="*/ 1915331 w 4053167"/>
              <a:gd name="connsiteY39" fmla="*/ 236089 h 4468958"/>
              <a:gd name="connsiteX40" fmla="*/ 1241715 w 4053167"/>
              <a:gd name="connsiteY40" fmla="*/ 23 h 4468958"/>
              <a:gd name="connsiteX41" fmla="*/ 812224 w 4053167"/>
              <a:gd name="connsiteY41" fmla="*/ 249405 h 4468958"/>
              <a:gd name="connsiteX42" fmla="*/ 715242 w 4053167"/>
              <a:gd name="connsiteY42" fmla="*/ 762023 h 4468958"/>
              <a:gd name="connsiteX43" fmla="*/ 857898 w 4053167"/>
              <a:gd name="connsiteY43" fmla="*/ 993742 h 4468958"/>
              <a:gd name="connsiteX44" fmla="*/ 1158587 w 4053167"/>
              <a:gd name="connsiteY44" fmla="*/ 1039114 h 4468958"/>
              <a:gd name="connsiteX45" fmla="*/ 1186296 w 4053167"/>
              <a:gd name="connsiteY45" fmla="*/ 859005 h 4468958"/>
              <a:gd name="connsiteX46" fmla="*/ 1006187 w 4053167"/>
              <a:gd name="connsiteY46" fmla="*/ 748169 h 4468958"/>
              <a:gd name="connsiteX0" fmla="*/ 1006187 w 4053167"/>
              <a:gd name="connsiteY0" fmla="*/ 748169 h 4415512"/>
              <a:gd name="connsiteX1" fmla="*/ 618260 w 4053167"/>
              <a:gd name="connsiteY1" fmla="*/ 720459 h 4415512"/>
              <a:gd name="connsiteX2" fmla="*/ 188769 w 4053167"/>
              <a:gd name="connsiteY2" fmla="*/ 914423 h 4415512"/>
              <a:gd name="connsiteX3" fmla="*/ 8660 w 4053167"/>
              <a:gd name="connsiteY3" fmla="*/ 1385478 h 4415512"/>
              <a:gd name="connsiteX4" fmla="*/ 91787 w 4053167"/>
              <a:gd name="connsiteY4" fmla="*/ 1759550 h 4415512"/>
              <a:gd name="connsiteX5" fmla="*/ 396587 w 4053167"/>
              <a:gd name="connsiteY5" fmla="*/ 1939659 h 4415512"/>
              <a:gd name="connsiteX6" fmla="*/ 618260 w 4053167"/>
              <a:gd name="connsiteY6" fmla="*/ 1939659 h 4415512"/>
              <a:gd name="connsiteX7" fmla="*/ 285751 w 4053167"/>
              <a:gd name="connsiteY7" fmla="*/ 2092059 h 4415512"/>
              <a:gd name="connsiteX8" fmla="*/ 22515 w 4053167"/>
              <a:gd name="connsiteY8" fmla="*/ 2576969 h 4415512"/>
              <a:gd name="connsiteX9" fmla="*/ 50224 w 4053167"/>
              <a:gd name="connsiteY9" fmla="*/ 3075732 h 4415512"/>
              <a:gd name="connsiteX10" fmla="*/ 341169 w 4053167"/>
              <a:gd name="connsiteY10" fmla="*/ 3352823 h 4415512"/>
              <a:gd name="connsiteX11" fmla="*/ 687533 w 4053167"/>
              <a:gd name="connsiteY11" fmla="*/ 3435950 h 4415512"/>
              <a:gd name="connsiteX12" fmla="*/ 1117024 w 4053167"/>
              <a:gd name="connsiteY12" fmla="*/ 3408241 h 4415512"/>
              <a:gd name="connsiteX13" fmla="*/ 1449533 w 4053167"/>
              <a:gd name="connsiteY13" fmla="*/ 3117296 h 4415512"/>
              <a:gd name="connsiteX14" fmla="*/ 1477242 w 4053167"/>
              <a:gd name="connsiteY14" fmla="*/ 3075732 h 4415512"/>
              <a:gd name="connsiteX15" fmla="*/ 1310987 w 4053167"/>
              <a:gd name="connsiteY15" fmla="*/ 3560641 h 4415512"/>
              <a:gd name="connsiteX16" fmla="*/ 1324842 w 4053167"/>
              <a:gd name="connsiteY16" fmla="*/ 4045550 h 4415512"/>
              <a:gd name="connsiteX17" fmla="*/ 1818697 w 4053167"/>
              <a:gd name="connsiteY17" fmla="*/ 4298973 h 4415512"/>
              <a:gd name="connsiteX18" fmla="*/ 2331504 w 4053167"/>
              <a:gd name="connsiteY18" fmla="*/ 4399905 h 4415512"/>
              <a:gd name="connsiteX19" fmla="*/ 2721557 w 4053167"/>
              <a:gd name="connsiteY19" fmla="*/ 3979853 h 4415512"/>
              <a:gd name="connsiteX20" fmla="*/ 2862696 w 4053167"/>
              <a:gd name="connsiteY20" fmla="*/ 3505223 h 4415512"/>
              <a:gd name="connsiteX21" fmla="*/ 2779569 w 4053167"/>
              <a:gd name="connsiteY21" fmla="*/ 3131150 h 4415512"/>
              <a:gd name="connsiteX22" fmla="*/ 3098224 w 4053167"/>
              <a:gd name="connsiteY22" fmla="*/ 3546787 h 4415512"/>
              <a:gd name="connsiteX23" fmla="*/ 3652405 w 4053167"/>
              <a:gd name="connsiteY23" fmla="*/ 3629914 h 4415512"/>
              <a:gd name="connsiteX24" fmla="*/ 4026478 w 4053167"/>
              <a:gd name="connsiteY24" fmla="*/ 3048023 h 4415512"/>
              <a:gd name="connsiteX25" fmla="*/ 3984915 w 4053167"/>
              <a:gd name="connsiteY25" fmla="*/ 2438423 h 4415512"/>
              <a:gd name="connsiteX26" fmla="*/ 3680115 w 4053167"/>
              <a:gd name="connsiteY26" fmla="*/ 2119769 h 4415512"/>
              <a:gd name="connsiteX27" fmla="*/ 3195205 w 4053167"/>
              <a:gd name="connsiteY27" fmla="*/ 2022787 h 4415512"/>
              <a:gd name="connsiteX28" fmla="*/ 3513860 w 4053167"/>
              <a:gd name="connsiteY28" fmla="*/ 1884241 h 4415512"/>
              <a:gd name="connsiteX29" fmla="*/ 3804805 w 4053167"/>
              <a:gd name="connsiteY29" fmla="*/ 1080678 h 4415512"/>
              <a:gd name="connsiteX30" fmla="*/ 3583133 w 4053167"/>
              <a:gd name="connsiteY30" fmla="*/ 540350 h 4415512"/>
              <a:gd name="connsiteX31" fmla="*/ 2931969 w 4053167"/>
              <a:gd name="connsiteY31" fmla="*/ 277114 h 4415512"/>
              <a:gd name="connsiteX32" fmla="*/ 2458002 w 4053167"/>
              <a:gd name="connsiteY32" fmla="*/ 473148 h 4415512"/>
              <a:gd name="connsiteX33" fmla="*/ 2257547 w 4053167"/>
              <a:gd name="connsiteY33" fmla="*/ 267593 h 4415512"/>
              <a:gd name="connsiteX34" fmla="*/ 1843698 w 4053167"/>
              <a:gd name="connsiteY34" fmla="*/ 642964 h 4415512"/>
              <a:gd name="connsiteX35" fmla="*/ 1917165 w 4053167"/>
              <a:gd name="connsiteY35" fmla="*/ 1128444 h 4415512"/>
              <a:gd name="connsiteX36" fmla="*/ 2059473 w 4053167"/>
              <a:gd name="connsiteY36" fmla="*/ 1061111 h 4415512"/>
              <a:gd name="connsiteX37" fmla="*/ 2156115 w 4053167"/>
              <a:gd name="connsiteY37" fmla="*/ 734314 h 4415512"/>
              <a:gd name="connsiteX38" fmla="*/ 1874639 w 4053167"/>
              <a:gd name="connsiteY38" fmla="*/ 436305 h 4415512"/>
              <a:gd name="connsiteX39" fmla="*/ 1915331 w 4053167"/>
              <a:gd name="connsiteY39" fmla="*/ 236089 h 4415512"/>
              <a:gd name="connsiteX40" fmla="*/ 1241715 w 4053167"/>
              <a:gd name="connsiteY40" fmla="*/ 23 h 4415512"/>
              <a:gd name="connsiteX41" fmla="*/ 812224 w 4053167"/>
              <a:gd name="connsiteY41" fmla="*/ 249405 h 4415512"/>
              <a:gd name="connsiteX42" fmla="*/ 715242 w 4053167"/>
              <a:gd name="connsiteY42" fmla="*/ 762023 h 4415512"/>
              <a:gd name="connsiteX43" fmla="*/ 857898 w 4053167"/>
              <a:gd name="connsiteY43" fmla="*/ 993742 h 4415512"/>
              <a:gd name="connsiteX44" fmla="*/ 1158587 w 4053167"/>
              <a:gd name="connsiteY44" fmla="*/ 1039114 h 4415512"/>
              <a:gd name="connsiteX45" fmla="*/ 1186296 w 4053167"/>
              <a:gd name="connsiteY45" fmla="*/ 859005 h 4415512"/>
              <a:gd name="connsiteX46" fmla="*/ 1006187 w 4053167"/>
              <a:gd name="connsiteY46" fmla="*/ 748169 h 4415512"/>
              <a:gd name="connsiteX0" fmla="*/ 1006187 w 4053167"/>
              <a:gd name="connsiteY0" fmla="*/ 748169 h 4431250"/>
              <a:gd name="connsiteX1" fmla="*/ 618260 w 4053167"/>
              <a:gd name="connsiteY1" fmla="*/ 720459 h 4431250"/>
              <a:gd name="connsiteX2" fmla="*/ 188769 w 4053167"/>
              <a:gd name="connsiteY2" fmla="*/ 914423 h 4431250"/>
              <a:gd name="connsiteX3" fmla="*/ 8660 w 4053167"/>
              <a:gd name="connsiteY3" fmla="*/ 1385478 h 4431250"/>
              <a:gd name="connsiteX4" fmla="*/ 91787 w 4053167"/>
              <a:gd name="connsiteY4" fmla="*/ 1759550 h 4431250"/>
              <a:gd name="connsiteX5" fmla="*/ 396587 w 4053167"/>
              <a:gd name="connsiteY5" fmla="*/ 1939659 h 4431250"/>
              <a:gd name="connsiteX6" fmla="*/ 618260 w 4053167"/>
              <a:gd name="connsiteY6" fmla="*/ 1939659 h 4431250"/>
              <a:gd name="connsiteX7" fmla="*/ 285751 w 4053167"/>
              <a:gd name="connsiteY7" fmla="*/ 2092059 h 4431250"/>
              <a:gd name="connsiteX8" fmla="*/ 22515 w 4053167"/>
              <a:gd name="connsiteY8" fmla="*/ 2576969 h 4431250"/>
              <a:gd name="connsiteX9" fmla="*/ 50224 w 4053167"/>
              <a:gd name="connsiteY9" fmla="*/ 3075732 h 4431250"/>
              <a:gd name="connsiteX10" fmla="*/ 341169 w 4053167"/>
              <a:gd name="connsiteY10" fmla="*/ 3352823 h 4431250"/>
              <a:gd name="connsiteX11" fmla="*/ 687533 w 4053167"/>
              <a:gd name="connsiteY11" fmla="*/ 3435950 h 4431250"/>
              <a:gd name="connsiteX12" fmla="*/ 1117024 w 4053167"/>
              <a:gd name="connsiteY12" fmla="*/ 3408241 h 4431250"/>
              <a:gd name="connsiteX13" fmla="*/ 1449533 w 4053167"/>
              <a:gd name="connsiteY13" fmla="*/ 3117296 h 4431250"/>
              <a:gd name="connsiteX14" fmla="*/ 1477242 w 4053167"/>
              <a:gd name="connsiteY14" fmla="*/ 3075732 h 4431250"/>
              <a:gd name="connsiteX15" fmla="*/ 1310987 w 4053167"/>
              <a:gd name="connsiteY15" fmla="*/ 3560641 h 4431250"/>
              <a:gd name="connsiteX16" fmla="*/ 1324842 w 4053167"/>
              <a:gd name="connsiteY16" fmla="*/ 4045550 h 4431250"/>
              <a:gd name="connsiteX17" fmla="*/ 1763412 w 4053167"/>
              <a:gd name="connsiteY17" fmla="*/ 4361052 h 4431250"/>
              <a:gd name="connsiteX18" fmla="*/ 2331504 w 4053167"/>
              <a:gd name="connsiteY18" fmla="*/ 4399905 h 4431250"/>
              <a:gd name="connsiteX19" fmla="*/ 2721557 w 4053167"/>
              <a:gd name="connsiteY19" fmla="*/ 3979853 h 4431250"/>
              <a:gd name="connsiteX20" fmla="*/ 2862696 w 4053167"/>
              <a:gd name="connsiteY20" fmla="*/ 3505223 h 4431250"/>
              <a:gd name="connsiteX21" fmla="*/ 2779569 w 4053167"/>
              <a:gd name="connsiteY21" fmla="*/ 3131150 h 4431250"/>
              <a:gd name="connsiteX22" fmla="*/ 3098224 w 4053167"/>
              <a:gd name="connsiteY22" fmla="*/ 3546787 h 4431250"/>
              <a:gd name="connsiteX23" fmla="*/ 3652405 w 4053167"/>
              <a:gd name="connsiteY23" fmla="*/ 3629914 h 4431250"/>
              <a:gd name="connsiteX24" fmla="*/ 4026478 w 4053167"/>
              <a:gd name="connsiteY24" fmla="*/ 3048023 h 4431250"/>
              <a:gd name="connsiteX25" fmla="*/ 3984915 w 4053167"/>
              <a:gd name="connsiteY25" fmla="*/ 2438423 h 4431250"/>
              <a:gd name="connsiteX26" fmla="*/ 3680115 w 4053167"/>
              <a:gd name="connsiteY26" fmla="*/ 2119769 h 4431250"/>
              <a:gd name="connsiteX27" fmla="*/ 3195205 w 4053167"/>
              <a:gd name="connsiteY27" fmla="*/ 2022787 h 4431250"/>
              <a:gd name="connsiteX28" fmla="*/ 3513860 w 4053167"/>
              <a:gd name="connsiteY28" fmla="*/ 1884241 h 4431250"/>
              <a:gd name="connsiteX29" fmla="*/ 3804805 w 4053167"/>
              <a:gd name="connsiteY29" fmla="*/ 1080678 h 4431250"/>
              <a:gd name="connsiteX30" fmla="*/ 3583133 w 4053167"/>
              <a:gd name="connsiteY30" fmla="*/ 540350 h 4431250"/>
              <a:gd name="connsiteX31" fmla="*/ 2931969 w 4053167"/>
              <a:gd name="connsiteY31" fmla="*/ 277114 h 4431250"/>
              <a:gd name="connsiteX32" fmla="*/ 2458002 w 4053167"/>
              <a:gd name="connsiteY32" fmla="*/ 473148 h 4431250"/>
              <a:gd name="connsiteX33" fmla="*/ 2257547 w 4053167"/>
              <a:gd name="connsiteY33" fmla="*/ 267593 h 4431250"/>
              <a:gd name="connsiteX34" fmla="*/ 1843698 w 4053167"/>
              <a:gd name="connsiteY34" fmla="*/ 642964 h 4431250"/>
              <a:gd name="connsiteX35" fmla="*/ 1917165 w 4053167"/>
              <a:gd name="connsiteY35" fmla="*/ 1128444 h 4431250"/>
              <a:gd name="connsiteX36" fmla="*/ 2059473 w 4053167"/>
              <a:gd name="connsiteY36" fmla="*/ 1061111 h 4431250"/>
              <a:gd name="connsiteX37" fmla="*/ 2156115 w 4053167"/>
              <a:gd name="connsiteY37" fmla="*/ 734314 h 4431250"/>
              <a:gd name="connsiteX38" fmla="*/ 1874639 w 4053167"/>
              <a:gd name="connsiteY38" fmla="*/ 436305 h 4431250"/>
              <a:gd name="connsiteX39" fmla="*/ 1915331 w 4053167"/>
              <a:gd name="connsiteY39" fmla="*/ 236089 h 4431250"/>
              <a:gd name="connsiteX40" fmla="*/ 1241715 w 4053167"/>
              <a:gd name="connsiteY40" fmla="*/ 23 h 4431250"/>
              <a:gd name="connsiteX41" fmla="*/ 812224 w 4053167"/>
              <a:gd name="connsiteY41" fmla="*/ 249405 h 4431250"/>
              <a:gd name="connsiteX42" fmla="*/ 715242 w 4053167"/>
              <a:gd name="connsiteY42" fmla="*/ 762023 h 4431250"/>
              <a:gd name="connsiteX43" fmla="*/ 857898 w 4053167"/>
              <a:gd name="connsiteY43" fmla="*/ 993742 h 4431250"/>
              <a:gd name="connsiteX44" fmla="*/ 1158587 w 4053167"/>
              <a:gd name="connsiteY44" fmla="*/ 1039114 h 4431250"/>
              <a:gd name="connsiteX45" fmla="*/ 1186296 w 4053167"/>
              <a:gd name="connsiteY45" fmla="*/ 859005 h 4431250"/>
              <a:gd name="connsiteX46" fmla="*/ 1006187 w 4053167"/>
              <a:gd name="connsiteY46" fmla="*/ 748169 h 4431250"/>
              <a:gd name="connsiteX0" fmla="*/ 1006187 w 4053167"/>
              <a:gd name="connsiteY0" fmla="*/ 748169 h 4431431"/>
              <a:gd name="connsiteX1" fmla="*/ 618260 w 4053167"/>
              <a:gd name="connsiteY1" fmla="*/ 720459 h 4431431"/>
              <a:gd name="connsiteX2" fmla="*/ 188769 w 4053167"/>
              <a:gd name="connsiteY2" fmla="*/ 914423 h 4431431"/>
              <a:gd name="connsiteX3" fmla="*/ 8660 w 4053167"/>
              <a:gd name="connsiteY3" fmla="*/ 1385478 h 4431431"/>
              <a:gd name="connsiteX4" fmla="*/ 91787 w 4053167"/>
              <a:gd name="connsiteY4" fmla="*/ 1759550 h 4431431"/>
              <a:gd name="connsiteX5" fmla="*/ 396587 w 4053167"/>
              <a:gd name="connsiteY5" fmla="*/ 1939659 h 4431431"/>
              <a:gd name="connsiteX6" fmla="*/ 618260 w 4053167"/>
              <a:gd name="connsiteY6" fmla="*/ 1939659 h 4431431"/>
              <a:gd name="connsiteX7" fmla="*/ 285751 w 4053167"/>
              <a:gd name="connsiteY7" fmla="*/ 2092059 h 4431431"/>
              <a:gd name="connsiteX8" fmla="*/ 22515 w 4053167"/>
              <a:gd name="connsiteY8" fmla="*/ 2576969 h 4431431"/>
              <a:gd name="connsiteX9" fmla="*/ 50224 w 4053167"/>
              <a:gd name="connsiteY9" fmla="*/ 3075732 h 4431431"/>
              <a:gd name="connsiteX10" fmla="*/ 341169 w 4053167"/>
              <a:gd name="connsiteY10" fmla="*/ 3352823 h 4431431"/>
              <a:gd name="connsiteX11" fmla="*/ 687533 w 4053167"/>
              <a:gd name="connsiteY11" fmla="*/ 3435950 h 4431431"/>
              <a:gd name="connsiteX12" fmla="*/ 1117024 w 4053167"/>
              <a:gd name="connsiteY12" fmla="*/ 3408241 h 4431431"/>
              <a:gd name="connsiteX13" fmla="*/ 1449533 w 4053167"/>
              <a:gd name="connsiteY13" fmla="*/ 3117296 h 4431431"/>
              <a:gd name="connsiteX14" fmla="*/ 1477242 w 4053167"/>
              <a:gd name="connsiteY14" fmla="*/ 3075732 h 4431431"/>
              <a:gd name="connsiteX15" fmla="*/ 1310987 w 4053167"/>
              <a:gd name="connsiteY15" fmla="*/ 3560641 h 4431431"/>
              <a:gd name="connsiteX16" fmla="*/ 1403085 w 4053167"/>
              <a:gd name="connsiteY16" fmla="*/ 4041020 h 4431431"/>
              <a:gd name="connsiteX17" fmla="*/ 1763412 w 4053167"/>
              <a:gd name="connsiteY17" fmla="*/ 4361052 h 4431431"/>
              <a:gd name="connsiteX18" fmla="*/ 2331504 w 4053167"/>
              <a:gd name="connsiteY18" fmla="*/ 4399905 h 4431431"/>
              <a:gd name="connsiteX19" fmla="*/ 2721557 w 4053167"/>
              <a:gd name="connsiteY19" fmla="*/ 3979853 h 4431431"/>
              <a:gd name="connsiteX20" fmla="*/ 2862696 w 4053167"/>
              <a:gd name="connsiteY20" fmla="*/ 3505223 h 4431431"/>
              <a:gd name="connsiteX21" fmla="*/ 2779569 w 4053167"/>
              <a:gd name="connsiteY21" fmla="*/ 3131150 h 4431431"/>
              <a:gd name="connsiteX22" fmla="*/ 3098224 w 4053167"/>
              <a:gd name="connsiteY22" fmla="*/ 3546787 h 4431431"/>
              <a:gd name="connsiteX23" fmla="*/ 3652405 w 4053167"/>
              <a:gd name="connsiteY23" fmla="*/ 3629914 h 4431431"/>
              <a:gd name="connsiteX24" fmla="*/ 4026478 w 4053167"/>
              <a:gd name="connsiteY24" fmla="*/ 3048023 h 4431431"/>
              <a:gd name="connsiteX25" fmla="*/ 3984915 w 4053167"/>
              <a:gd name="connsiteY25" fmla="*/ 2438423 h 4431431"/>
              <a:gd name="connsiteX26" fmla="*/ 3680115 w 4053167"/>
              <a:gd name="connsiteY26" fmla="*/ 2119769 h 4431431"/>
              <a:gd name="connsiteX27" fmla="*/ 3195205 w 4053167"/>
              <a:gd name="connsiteY27" fmla="*/ 2022787 h 4431431"/>
              <a:gd name="connsiteX28" fmla="*/ 3513860 w 4053167"/>
              <a:gd name="connsiteY28" fmla="*/ 1884241 h 4431431"/>
              <a:gd name="connsiteX29" fmla="*/ 3804805 w 4053167"/>
              <a:gd name="connsiteY29" fmla="*/ 1080678 h 4431431"/>
              <a:gd name="connsiteX30" fmla="*/ 3583133 w 4053167"/>
              <a:gd name="connsiteY30" fmla="*/ 540350 h 4431431"/>
              <a:gd name="connsiteX31" fmla="*/ 2931969 w 4053167"/>
              <a:gd name="connsiteY31" fmla="*/ 277114 h 4431431"/>
              <a:gd name="connsiteX32" fmla="*/ 2458002 w 4053167"/>
              <a:gd name="connsiteY32" fmla="*/ 473148 h 4431431"/>
              <a:gd name="connsiteX33" fmla="*/ 2257547 w 4053167"/>
              <a:gd name="connsiteY33" fmla="*/ 267593 h 4431431"/>
              <a:gd name="connsiteX34" fmla="*/ 1843698 w 4053167"/>
              <a:gd name="connsiteY34" fmla="*/ 642964 h 4431431"/>
              <a:gd name="connsiteX35" fmla="*/ 1917165 w 4053167"/>
              <a:gd name="connsiteY35" fmla="*/ 1128444 h 4431431"/>
              <a:gd name="connsiteX36" fmla="*/ 2059473 w 4053167"/>
              <a:gd name="connsiteY36" fmla="*/ 1061111 h 4431431"/>
              <a:gd name="connsiteX37" fmla="*/ 2156115 w 4053167"/>
              <a:gd name="connsiteY37" fmla="*/ 734314 h 4431431"/>
              <a:gd name="connsiteX38" fmla="*/ 1874639 w 4053167"/>
              <a:gd name="connsiteY38" fmla="*/ 436305 h 4431431"/>
              <a:gd name="connsiteX39" fmla="*/ 1915331 w 4053167"/>
              <a:gd name="connsiteY39" fmla="*/ 236089 h 4431431"/>
              <a:gd name="connsiteX40" fmla="*/ 1241715 w 4053167"/>
              <a:gd name="connsiteY40" fmla="*/ 23 h 4431431"/>
              <a:gd name="connsiteX41" fmla="*/ 812224 w 4053167"/>
              <a:gd name="connsiteY41" fmla="*/ 249405 h 4431431"/>
              <a:gd name="connsiteX42" fmla="*/ 715242 w 4053167"/>
              <a:gd name="connsiteY42" fmla="*/ 762023 h 4431431"/>
              <a:gd name="connsiteX43" fmla="*/ 857898 w 4053167"/>
              <a:gd name="connsiteY43" fmla="*/ 993742 h 4431431"/>
              <a:gd name="connsiteX44" fmla="*/ 1158587 w 4053167"/>
              <a:gd name="connsiteY44" fmla="*/ 1039114 h 4431431"/>
              <a:gd name="connsiteX45" fmla="*/ 1186296 w 4053167"/>
              <a:gd name="connsiteY45" fmla="*/ 859005 h 4431431"/>
              <a:gd name="connsiteX46" fmla="*/ 1006187 w 4053167"/>
              <a:gd name="connsiteY46" fmla="*/ 748169 h 4431431"/>
              <a:gd name="connsiteX0" fmla="*/ 1006187 w 4053167"/>
              <a:gd name="connsiteY0" fmla="*/ 748169 h 4394290"/>
              <a:gd name="connsiteX1" fmla="*/ 618260 w 4053167"/>
              <a:gd name="connsiteY1" fmla="*/ 720459 h 4394290"/>
              <a:gd name="connsiteX2" fmla="*/ 188769 w 4053167"/>
              <a:gd name="connsiteY2" fmla="*/ 914423 h 4394290"/>
              <a:gd name="connsiteX3" fmla="*/ 8660 w 4053167"/>
              <a:gd name="connsiteY3" fmla="*/ 1385478 h 4394290"/>
              <a:gd name="connsiteX4" fmla="*/ 91787 w 4053167"/>
              <a:gd name="connsiteY4" fmla="*/ 1759550 h 4394290"/>
              <a:gd name="connsiteX5" fmla="*/ 396587 w 4053167"/>
              <a:gd name="connsiteY5" fmla="*/ 1939659 h 4394290"/>
              <a:gd name="connsiteX6" fmla="*/ 618260 w 4053167"/>
              <a:gd name="connsiteY6" fmla="*/ 1939659 h 4394290"/>
              <a:gd name="connsiteX7" fmla="*/ 285751 w 4053167"/>
              <a:gd name="connsiteY7" fmla="*/ 2092059 h 4394290"/>
              <a:gd name="connsiteX8" fmla="*/ 22515 w 4053167"/>
              <a:gd name="connsiteY8" fmla="*/ 2576969 h 4394290"/>
              <a:gd name="connsiteX9" fmla="*/ 50224 w 4053167"/>
              <a:gd name="connsiteY9" fmla="*/ 3075732 h 4394290"/>
              <a:gd name="connsiteX10" fmla="*/ 341169 w 4053167"/>
              <a:gd name="connsiteY10" fmla="*/ 3352823 h 4394290"/>
              <a:gd name="connsiteX11" fmla="*/ 687533 w 4053167"/>
              <a:gd name="connsiteY11" fmla="*/ 3435950 h 4394290"/>
              <a:gd name="connsiteX12" fmla="*/ 1117024 w 4053167"/>
              <a:gd name="connsiteY12" fmla="*/ 3408241 h 4394290"/>
              <a:gd name="connsiteX13" fmla="*/ 1449533 w 4053167"/>
              <a:gd name="connsiteY13" fmla="*/ 3117296 h 4394290"/>
              <a:gd name="connsiteX14" fmla="*/ 1477242 w 4053167"/>
              <a:gd name="connsiteY14" fmla="*/ 3075732 h 4394290"/>
              <a:gd name="connsiteX15" fmla="*/ 1310987 w 4053167"/>
              <a:gd name="connsiteY15" fmla="*/ 3560641 h 4394290"/>
              <a:gd name="connsiteX16" fmla="*/ 1403085 w 4053167"/>
              <a:gd name="connsiteY16" fmla="*/ 4041020 h 4394290"/>
              <a:gd name="connsiteX17" fmla="*/ 1763412 w 4053167"/>
              <a:gd name="connsiteY17" fmla="*/ 4361052 h 4394290"/>
              <a:gd name="connsiteX18" fmla="*/ 2328106 w 4053167"/>
              <a:gd name="connsiteY18" fmla="*/ 4341224 h 4394290"/>
              <a:gd name="connsiteX19" fmla="*/ 2721557 w 4053167"/>
              <a:gd name="connsiteY19" fmla="*/ 3979853 h 4394290"/>
              <a:gd name="connsiteX20" fmla="*/ 2862696 w 4053167"/>
              <a:gd name="connsiteY20" fmla="*/ 3505223 h 4394290"/>
              <a:gd name="connsiteX21" fmla="*/ 2779569 w 4053167"/>
              <a:gd name="connsiteY21" fmla="*/ 3131150 h 4394290"/>
              <a:gd name="connsiteX22" fmla="*/ 3098224 w 4053167"/>
              <a:gd name="connsiteY22" fmla="*/ 3546787 h 4394290"/>
              <a:gd name="connsiteX23" fmla="*/ 3652405 w 4053167"/>
              <a:gd name="connsiteY23" fmla="*/ 3629914 h 4394290"/>
              <a:gd name="connsiteX24" fmla="*/ 4026478 w 4053167"/>
              <a:gd name="connsiteY24" fmla="*/ 3048023 h 4394290"/>
              <a:gd name="connsiteX25" fmla="*/ 3984915 w 4053167"/>
              <a:gd name="connsiteY25" fmla="*/ 2438423 h 4394290"/>
              <a:gd name="connsiteX26" fmla="*/ 3680115 w 4053167"/>
              <a:gd name="connsiteY26" fmla="*/ 2119769 h 4394290"/>
              <a:gd name="connsiteX27" fmla="*/ 3195205 w 4053167"/>
              <a:gd name="connsiteY27" fmla="*/ 2022787 h 4394290"/>
              <a:gd name="connsiteX28" fmla="*/ 3513860 w 4053167"/>
              <a:gd name="connsiteY28" fmla="*/ 1884241 h 4394290"/>
              <a:gd name="connsiteX29" fmla="*/ 3804805 w 4053167"/>
              <a:gd name="connsiteY29" fmla="*/ 1080678 h 4394290"/>
              <a:gd name="connsiteX30" fmla="*/ 3583133 w 4053167"/>
              <a:gd name="connsiteY30" fmla="*/ 540350 h 4394290"/>
              <a:gd name="connsiteX31" fmla="*/ 2931969 w 4053167"/>
              <a:gd name="connsiteY31" fmla="*/ 277114 h 4394290"/>
              <a:gd name="connsiteX32" fmla="*/ 2458002 w 4053167"/>
              <a:gd name="connsiteY32" fmla="*/ 473148 h 4394290"/>
              <a:gd name="connsiteX33" fmla="*/ 2257547 w 4053167"/>
              <a:gd name="connsiteY33" fmla="*/ 267593 h 4394290"/>
              <a:gd name="connsiteX34" fmla="*/ 1843698 w 4053167"/>
              <a:gd name="connsiteY34" fmla="*/ 642964 h 4394290"/>
              <a:gd name="connsiteX35" fmla="*/ 1917165 w 4053167"/>
              <a:gd name="connsiteY35" fmla="*/ 1128444 h 4394290"/>
              <a:gd name="connsiteX36" fmla="*/ 2059473 w 4053167"/>
              <a:gd name="connsiteY36" fmla="*/ 1061111 h 4394290"/>
              <a:gd name="connsiteX37" fmla="*/ 2156115 w 4053167"/>
              <a:gd name="connsiteY37" fmla="*/ 734314 h 4394290"/>
              <a:gd name="connsiteX38" fmla="*/ 1874639 w 4053167"/>
              <a:gd name="connsiteY38" fmla="*/ 436305 h 4394290"/>
              <a:gd name="connsiteX39" fmla="*/ 1915331 w 4053167"/>
              <a:gd name="connsiteY39" fmla="*/ 236089 h 4394290"/>
              <a:gd name="connsiteX40" fmla="*/ 1241715 w 4053167"/>
              <a:gd name="connsiteY40" fmla="*/ 23 h 4394290"/>
              <a:gd name="connsiteX41" fmla="*/ 812224 w 4053167"/>
              <a:gd name="connsiteY41" fmla="*/ 249405 h 4394290"/>
              <a:gd name="connsiteX42" fmla="*/ 715242 w 4053167"/>
              <a:gd name="connsiteY42" fmla="*/ 762023 h 4394290"/>
              <a:gd name="connsiteX43" fmla="*/ 857898 w 4053167"/>
              <a:gd name="connsiteY43" fmla="*/ 993742 h 4394290"/>
              <a:gd name="connsiteX44" fmla="*/ 1158587 w 4053167"/>
              <a:gd name="connsiteY44" fmla="*/ 1039114 h 4394290"/>
              <a:gd name="connsiteX45" fmla="*/ 1186296 w 4053167"/>
              <a:gd name="connsiteY45" fmla="*/ 859005 h 4394290"/>
              <a:gd name="connsiteX46" fmla="*/ 1006187 w 4053167"/>
              <a:gd name="connsiteY46" fmla="*/ 748169 h 4394290"/>
              <a:gd name="connsiteX0" fmla="*/ 1006187 w 4123729"/>
              <a:gd name="connsiteY0" fmla="*/ 748169 h 4394290"/>
              <a:gd name="connsiteX1" fmla="*/ 618260 w 4123729"/>
              <a:gd name="connsiteY1" fmla="*/ 720459 h 4394290"/>
              <a:gd name="connsiteX2" fmla="*/ 188769 w 4123729"/>
              <a:gd name="connsiteY2" fmla="*/ 914423 h 4394290"/>
              <a:gd name="connsiteX3" fmla="*/ 8660 w 4123729"/>
              <a:gd name="connsiteY3" fmla="*/ 1385478 h 4394290"/>
              <a:gd name="connsiteX4" fmla="*/ 91787 w 4123729"/>
              <a:gd name="connsiteY4" fmla="*/ 1759550 h 4394290"/>
              <a:gd name="connsiteX5" fmla="*/ 396587 w 4123729"/>
              <a:gd name="connsiteY5" fmla="*/ 1939659 h 4394290"/>
              <a:gd name="connsiteX6" fmla="*/ 618260 w 4123729"/>
              <a:gd name="connsiteY6" fmla="*/ 1939659 h 4394290"/>
              <a:gd name="connsiteX7" fmla="*/ 285751 w 4123729"/>
              <a:gd name="connsiteY7" fmla="*/ 2092059 h 4394290"/>
              <a:gd name="connsiteX8" fmla="*/ 22515 w 4123729"/>
              <a:gd name="connsiteY8" fmla="*/ 2576969 h 4394290"/>
              <a:gd name="connsiteX9" fmla="*/ 50224 w 4123729"/>
              <a:gd name="connsiteY9" fmla="*/ 3075732 h 4394290"/>
              <a:gd name="connsiteX10" fmla="*/ 341169 w 4123729"/>
              <a:gd name="connsiteY10" fmla="*/ 3352823 h 4394290"/>
              <a:gd name="connsiteX11" fmla="*/ 687533 w 4123729"/>
              <a:gd name="connsiteY11" fmla="*/ 3435950 h 4394290"/>
              <a:gd name="connsiteX12" fmla="*/ 1117024 w 4123729"/>
              <a:gd name="connsiteY12" fmla="*/ 3408241 h 4394290"/>
              <a:gd name="connsiteX13" fmla="*/ 1449533 w 4123729"/>
              <a:gd name="connsiteY13" fmla="*/ 3117296 h 4394290"/>
              <a:gd name="connsiteX14" fmla="*/ 1477242 w 4123729"/>
              <a:gd name="connsiteY14" fmla="*/ 3075732 h 4394290"/>
              <a:gd name="connsiteX15" fmla="*/ 1310987 w 4123729"/>
              <a:gd name="connsiteY15" fmla="*/ 3560641 h 4394290"/>
              <a:gd name="connsiteX16" fmla="*/ 1403085 w 4123729"/>
              <a:gd name="connsiteY16" fmla="*/ 4041020 h 4394290"/>
              <a:gd name="connsiteX17" fmla="*/ 1763412 w 4123729"/>
              <a:gd name="connsiteY17" fmla="*/ 4361052 h 4394290"/>
              <a:gd name="connsiteX18" fmla="*/ 2328106 w 4123729"/>
              <a:gd name="connsiteY18" fmla="*/ 4341224 h 4394290"/>
              <a:gd name="connsiteX19" fmla="*/ 2721557 w 4123729"/>
              <a:gd name="connsiteY19" fmla="*/ 3979853 h 4394290"/>
              <a:gd name="connsiteX20" fmla="*/ 2862696 w 4123729"/>
              <a:gd name="connsiteY20" fmla="*/ 3505223 h 4394290"/>
              <a:gd name="connsiteX21" fmla="*/ 2779569 w 4123729"/>
              <a:gd name="connsiteY21" fmla="*/ 3131150 h 4394290"/>
              <a:gd name="connsiteX22" fmla="*/ 3098224 w 4123729"/>
              <a:gd name="connsiteY22" fmla="*/ 3546787 h 4394290"/>
              <a:gd name="connsiteX23" fmla="*/ 3652405 w 4123729"/>
              <a:gd name="connsiteY23" fmla="*/ 3629914 h 4394290"/>
              <a:gd name="connsiteX24" fmla="*/ 4026478 w 4123729"/>
              <a:gd name="connsiteY24" fmla="*/ 3048023 h 4394290"/>
              <a:gd name="connsiteX25" fmla="*/ 4100013 w 4123729"/>
              <a:gd name="connsiteY25" fmla="*/ 2392506 h 4394290"/>
              <a:gd name="connsiteX26" fmla="*/ 3680115 w 4123729"/>
              <a:gd name="connsiteY26" fmla="*/ 2119769 h 4394290"/>
              <a:gd name="connsiteX27" fmla="*/ 3195205 w 4123729"/>
              <a:gd name="connsiteY27" fmla="*/ 2022787 h 4394290"/>
              <a:gd name="connsiteX28" fmla="*/ 3513860 w 4123729"/>
              <a:gd name="connsiteY28" fmla="*/ 1884241 h 4394290"/>
              <a:gd name="connsiteX29" fmla="*/ 3804805 w 4123729"/>
              <a:gd name="connsiteY29" fmla="*/ 1080678 h 4394290"/>
              <a:gd name="connsiteX30" fmla="*/ 3583133 w 4123729"/>
              <a:gd name="connsiteY30" fmla="*/ 540350 h 4394290"/>
              <a:gd name="connsiteX31" fmla="*/ 2931969 w 4123729"/>
              <a:gd name="connsiteY31" fmla="*/ 277114 h 4394290"/>
              <a:gd name="connsiteX32" fmla="*/ 2458002 w 4123729"/>
              <a:gd name="connsiteY32" fmla="*/ 473148 h 4394290"/>
              <a:gd name="connsiteX33" fmla="*/ 2257547 w 4123729"/>
              <a:gd name="connsiteY33" fmla="*/ 267593 h 4394290"/>
              <a:gd name="connsiteX34" fmla="*/ 1843698 w 4123729"/>
              <a:gd name="connsiteY34" fmla="*/ 642964 h 4394290"/>
              <a:gd name="connsiteX35" fmla="*/ 1917165 w 4123729"/>
              <a:gd name="connsiteY35" fmla="*/ 1128444 h 4394290"/>
              <a:gd name="connsiteX36" fmla="*/ 2059473 w 4123729"/>
              <a:gd name="connsiteY36" fmla="*/ 1061111 h 4394290"/>
              <a:gd name="connsiteX37" fmla="*/ 2156115 w 4123729"/>
              <a:gd name="connsiteY37" fmla="*/ 734314 h 4394290"/>
              <a:gd name="connsiteX38" fmla="*/ 1874639 w 4123729"/>
              <a:gd name="connsiteY38" fmla="*/ 436305 h 4394290"/>
              <a:gd name="connsiteX39" fmla="*/ 1915331 w 4123729"/>
              <a:gd name="connsiteY39" fmla="*/ 236089 h 4394290"/>
              <a:gd name="connsiteX40" fmla="*/ 1241715 w 4123729"/>
              <a:gd name="connsiteY40" fmla="*/ 23 h 4394290"/>
              <a:gd name="connsiteX41" fmla="*/ 812224 w 4123729"/>
              <a:gd name="connsiteY41" fmla="*/ 249405 h 4394290"/>
              <a:gd name="connsiteX42" fmla="*/ 715242 w 4123729"/>
              <a:gd name="connsiteY42" fmla="*/ 762023 h 4394290"/>
              <a:gd name="connsiteX43" fmla="*/ 857898 w 4123729"/>
              <a:gd name="connsiteY43" fmla="*/ 993742 h 4394290"/>
              <a:gd name="connsiteX44" fmla="*/ 1158587 w 4123729"/>
              <a:gd name="connsiteY44" fmla="*/ 1039114 h 4394290"/>
              <a:gd name="connsiteX45" fmla="*/ 1186296 w 4123729"/>
              <a:gd name="connsiteY45" fmla="*/ 859005 h 4394290"/>
              <a:gd name="connsiteX46" fmla="*/ 1006187 w 4123729"/>
              <a:gd name="connsiteY46" fmla="*/ 748169 h 4394290"/>
              <a:gd name="connsiteX0" fmla="*/ 1006187 w 4069592"/>
              <a:gd name="connsiteY0" fmla="*/ 748169 h 4394290"/>
              <a:gd name="connsiteX1" fmla="*/ 618260 w 4069592"/>
              <a:gd name="connsiteY1" fmla="*/ 720459 h 4394290"/>
              <a:gd name="connsiteX2" fmla="*/ 188769 w 4069592"/>
              <a:gd name="connsiteY2" fmla="*/ 914423 h 4394290"/>
              <a:gd name="connsiteX3" fmla="*/ 8660 w 4069592"/>
              <a:gd name="connsiteY3" fmla="*/ 1385478 h 4394290"/>
              <a:gd name="connsiteX4" fmla="*/ 91787 w 4069592"/>
              <a:gd name="connsiteY4" fmla="*/ 1759550 h 4394290"/>
              <a:gd name="connsiteX5" fmla="*/ 396587 w 4069592"/>
              <a:gd name="connsiteY5" fmla="*/ 1939659 h 4394290"/>
              <a:gd name="connsiteX6" fmla="*/ 618260 w 4069592"/>
              <a:gd name="connsiteY6" fmla="*/ 1939659 h 4394290"/>
              <a:gd name="connsiteX7" fmla="*/ 285751 w 4069592"/>
              <a:gd name="connsiteY7" fmla="*/ 2092059 h 4394290"/>
              <a:gd name="connsiteX8" fmla="*/ 22515 w 4069592"/>
              <a:gd name="connsiteY8" fmla="*/ 2576969 h 4394290"/>
              <a:gd name="connsiteX9" fmla="*/ 50224 w 4069592"/>
              <a:gd name="connsiteY9" fmla="*/ 3075732 h 4394290"/>
              <a:gd name="connsiteX10" fmla="*/ 341169 w 4069592"/>
              <a:gd name="connsiteY10" fmla="*/ 3352823 h 4394290"/>
              <a:gd name="connsiteX11" fmla="*/ 687533 w 4069592"/>
              <a:gd name="connsiteY11" fmla="*/ 3435950 h 4394290"/>
              <a:gd name="connsiteX12" fmla="*/ 1117024 w 4069592"/>
              <a:gd name="connsiteY12" fmla="*/ 3408241 h 4394290"/>
              <a:gd name="connsiteX13" fmla="*/ 1449533 w 4069592"/>
              <a:gd name="connsiteY13" fmla="*/ 3117296 h 4394290"/>
              <a:gd name="connsiteX14" fmla="*/ 1477242 w 4069592"/>
              <a:gd name="connsiteY14" fmla="*/ 3075732 h 4394290"/>
              <a:gd name="connsiteX15" fmla="*/ 1310987 w 4069592"/>
              <a:gd name="connsiteY15" fmla="*/ 3560641 h 4394290"/>
              <a:gd name="connsiteX16" fmla="*/ 1403085 w 4069592"/>
              <a:gd name="connsiteY16" fmla="*/ 4041020 h 4394290"/>
              <a:gd name="connsiteX17" fmla="*/ 1763412 w 4069592"/>
              <a:gd name="connsiteY17" fmla="*/ 4361052 h 4394290"/>
              <a:gd name="connsiteX18" fmla="*/ 2328106 w 4069592"/>
              <a:gd name="connsiteY18" fmla="*/ 4341224 h 4394290"/>
              <a:gd name="connsiteX19" fmla="*/ 2721557 w 4069592"/>
              <a:gd name="connsiteY19" fmla="*/ 3979853 h 4394290"/>
              <a:gd name="connsiteX20" fmla="*/ 2862696 w 4069592"/>
              <a:gd name="connsiteY20" fmla="*/ 3505223 h 4394290"/>
              <a:gd name="connsiteX21" fmla="*/ 2779569 w 4069592"/>
              <a:gd name="connsiteY21" fmla="*/ 3131150 h 4394290"/>
              <a:gd name="connsiteX22" fmla="*/ 3098224 w 4069592"/>
              <a:gd name="connsiteY22" fmla="*/ 3546787 h 4394290"/>
              <a:gd name="connsiteX23" fmla="*/ 3652405 w 4069592"/>
              <a:gd name="connsiteY23" fmla="*/ 3629914 h 4394290"/>
              <a:gd name="connsiteX24" fmla="*/ 4026478 w 4069592"/>
              <a:gd name="connsiteY24" fmla="*/ 3048023 h 4394290"/>
              <a:gd name="connsiteX25" fmla="*/ 4022904 w 4069592"/>
              <a:gd name="connsiteY25" fmla="*/ 2416597 h 4394290"/>
              <a:gd name="connsiteX26" fmla="*/ 3680115 w 4069592"/>
              <a:gd name="connsiteY26" fmla="*/ 2119769 h 4394290"/>
              <a:gd name="connsiteX27" fmla="*/ 3195205 w 4069592"/>
              <a:gd name="connsiteY27" fmla="*/ 2022787 h 4394290"/>
              <a:gd name="connsiteX28" fmla="*/ 3513860 w 4069592"/>
              <a:gd name="connsiteY28" fmla="*/ 1884241 h 4394290"/>
              <a:gd name="connsiteX29" fmla="*/ 3804805 w 4069592"/>
              <a:gd name="connsiteY29" fmla="*/ 1080678 h 4394290"/>
              <a:gd name="connsiteX30" fmla="*/ 3583133 w 4069592"/>
              <a:gd name="connsiteY30" fmla="*/ 540350 h 4394290"/>
              <a:gd name="connsiteX31" fmla="*/ 2931969 w 4069592"/>
              <a:gd name="connsiteY31" fmla="*/ 277114 h 4394290"/>
              <a:gd name="connsiteX32" fmla="*/ 2458002 w 4069592"/>
              <a:gd name="connsiteY32" fmla="*/ 473148 h 4394290"/>
              <a:gd name="connsiteX33" fmla="*/ 2257547 w 4069592"/>
              <a:gd name="connsiteY33" fmla="*/ 267593 h 4394290"/>
              <a:gd name="connsiteX34" fmla="*/ 1843698 w 4069592"/>
              <a:gd name="connsiteY34" fmla="*/ 642964 h 4394290"/>
              <a:gd name="connsiteX35" fmla="*/ 1917165 w 4069592"/>
              <a:gd name="connsiteY35" fmla="*/ 1128444 h 4394290"/>
              <a:gd name="connsiteX36" fmla="*/ 2059473 w 4069592"/>
              <a:gd name="connsiteY36" fmla="*/ 1061111 h 4394290"/>
              <a:gd name="connsiteX37" fmla="*/ 2156115 w 4069592"/>
              <a:gd name="connsiteY37" fmla="*/ 734314 h 4394290"/>
              <a:gd name="connsiteX38" fmla="*/ 1874639 w 4069592"/>
              <a:gd name="connsiteY38" fmla="*/ 436305 h 4394290"/>
              <a:gd name="connsiteX39" fmla="*/ 1915331 w 4069592"/>
              <a:gd name="connsiteY39" fmla="*/ 236089 h 4394290"/>
              <a:gd name="connsiteX40" fmla="*/ 1241715 w 4069592"/>
              <a:gd name="connsiteY40" fmla="*/ 23 h 4394290"/>
              <a:gd name="connsiteX41" fmla="*/ 812224 w 4069592"/>
              <a:gd name="connsiteY41" fmla="*/ 249405 h 4394290"/>
              <a:gd name="connsiteX42" fmla="*/ 715242 w 4069592"/>
              <a:gd name="connsiteY42" fmla="*/ 762023 h 4394290"/>
              <a:gd name="connsiteX43" fmla="*/ 857898 w 4069592"/>
              <a:gd name="connsiteY43" fmla="*/ 993742 h 4394290"/>
              <a:gd name="connsiteX44" fmla="*/ 1158587 w 4069592"/>
              <a:gd name="connsiteY44" fmla="*/ 1039114 h 4394290"/>
              <a:gd name="connsiteX45" fmla="*/ 1186296 w 4069592"/>
              <a:gd name="connsiteY45" fmla="*/ 859005 h 4394290"/>
              <a:gd name="connsiteX46" fmla="*/ 1006187 w 4069592"/>
              <a:gd name="connsiteY46" fmla="*/ 748169 h 4394290"/>
              <a:gd name="connsiteX0" fmla="*/ 1006187 w 4069592"/>
              <a:gd name="connsiteY0" fmla="*/ 748169 h 4394290"/>
              <a:gd name="connsiteX1" fmla="*/ 618260 w 4069592"/>
              <a:gd name="connsiteY1" fmla="*/ 720459 h 4394290"/>
              <a:gd name="connsiteX2" fmla="*/ 188769 w 4069592"/>
              <a:gd name="connsiteY2" fmla="*/ 914423 h 4394290"/>
              <a:gd name="connsiteX3" fmla="*/ 8660 w 4069592"/>
              <a:gd name="connsiteY3" fmla="*/ 1385478 h 4394290"/>
              <a:gd name="connsiteX4" fmla="*/ 91787 w 4069592"/>
              <a:gd name="connsiteY4" fmla="*/ 1759550 h 4394290"/>
              <a:gd name="connsiteX5" fmla="*/ 396587 w 4069592"/>
              <a:gd name="connsiteY5" fmla="*/ 1939659 h 4394290"/>
              <a:gd name="connsiteX6" fmla="*/ 618260 w 4069592"/>
              <a:gd name="connsiteY6" fmla="*/ 1939659 h 4394290"/>
              <a:gd name="connsiteX7" fmla="*/ 285751 w 4069592"/>
              <a:gd name="connsiteY7" fmla="*/ 2092059 h 4394290"/>
              <a:gd name="connsiteX8" fmla="*/ 22515 w 4069592"/>
              <a:gd name="connsiteY8" fmla="*/ 2576969 h 4394290"/>
              <a:gd name="connsiteX9" fmla="*/ 50224 w 4069592"/>
              <a:gd name="connsiteY9" fmla="*/ 3075732 h 4394290"/>
              <a:gd name="connsiteX10" fmla="*/ 341169 w 4069592"/>
              <a:gd name="connsiteY10" fmla="*/ 3352823 h 4394290"/>
              <a:gd name="connsiteX11" fmla="*/ 687533 w 4069592"/>
              <a:gd name="connsiteY11" fmla="*/ 3435950 h 4394290"/>
              <a:gd name="connsiteX12" fmla="*/ 1117024 w 4069592"/>
              <a:gd name="connsiteY12" fmla="*/ 3408241 h 4394290"/>
              <a:gd name="connsiteX13" fmla="*/ 1449533 w 4069592"/>
              <a:gd name="connsiteY13" fmla="*/ 3117296 h 4394290"/>
              <a:gd name="connsiteX14" fmla="*/ 1477242 w 4069592"/>
              <a:gd name="connsiteY14" fmla="*/ 3075732 h 4394290"/>
              <a:gd name="connsiteX15" fmla="*/ 1310987 w 4069592"/>
              <a:gd name="connsiteY15" fmla="*/ 3560641 h 4394290"/>
              <a:gd name="connsiteX16" fmla="*/ 1403085 w 4069592"/>
              <a:gd name="connsiteY16" fmla="*/ 4041020 h 4394290"/>
              <a:gd name="connsiteX17" fmla="*/ 1763412 w 4069592"/>
              <a:gd name="connsiteY17" fmla="*/ 4361052 h 4394290"/>
              <a:gd name="connsiteX18" fmla="*/ 2328106 w 4069592"/>
              <a:gd name="connsiteY18" fmla="*/ 4341224 h 4394290"/>
              <a:gd name="connsiteX19" fmla="*/ 2721557 w 4069592"/>
              <a:gd name="connsiteY19" fmla="*/ 3979853 h 4394290"/>
              <a:gd name="connsiteX20" fmla="*/ 2862696 w 4069592"/>
              <a:gd name="connsiteY20" fmla="*/ 3505223 h 4394290"/>
              <a:gd name="connsiteX21" fmla="*/ 2779569 w 4069592"/>
              <a:gd name="connsiteY21" fmla="*/ 3131150 h 4394290"/>
              <a:gd name="connsiteX22" fmla="*/ 3098224 w 4069592"/>
              <a:gd name="connsiteY22" fmla="*/ 3546787 h 4394290"/>
              <a:gd name="connsiteX23" fmla="*/ 3652405 w 4069592"/>
              <a:gd name="connsiteY23" fmla="*/ 3629914 h 4394290"/>
              <a:gd name="connsiteX24" fmla="*/ 4026478 w 4069592"/>
              <a:gd name="connsiteY24" fmla="*/ 3048023 h 4394290"/>
              <a:gd name="connsiteX25" fmla="*/ 4022904 w 4069592"/>
              <a:gd name="connsiteY25" fmla="*/ 2416597 h 4394290"/>
              <a:gd name="connsiteX26" fmla="*/ 3680115 w 4069592"/>
              <a:gd name="connsiteY26" fmla="*/ 2119769 h 4394290"/>
              <a:gd name="connsiteX27" fmla="*/ 3195205 w 4069592"/>
              <a:gd name="connsiteY27" fmla="*/ 2022787 h 4394290"/>
              <a:gd name="connsiteX28" fmla="*/ 3513860 w 4069592"/>
              <a:gd name="connsiteY28" fmla="*/ 1884241 h 4394290"/>
              <a:gd name="connsiteX29" fmla="*/ 3804805 w 4069592"/>
              <a:gd name="connsiteY29" fmla="*/ 1080678 h 4394290"/>
              <a:gd name="connsiteX30" fmla="*/ 3432311 w 4069592"/>
              <a:gd name="connsiteY30" fmla="*/ 647213 h 4394290"/>
              <a:gd name="connsiteX31" fmla="*/ 2931969 w 4069592"/>
              <a:gd name="connsiteY31" fmla="*/ 277114 h 4394290"/>
              <a:gd name="connsiteX32" fmla="*/ 2458002 w 4069592"/>
              <a:gd name="connsiteY32" fmla="*/ 473148 h 4394290"/>
              <a:gd name="connsiteX33" fmla="*/ 2257547 w 4069592"/>
              <a:gd name="connsiteY33" fmla="*/ 267593 h 4394290"/>
              <a:gd name="connsiteX34" fmla="*/ 1843698 w 4069592"/>
              <a:gd name="connsiteY34" fmla="*/ 642964 h 4394290"/>
              <a:gd name="connsiteX35" fmla="*/ 1917165 w 4069592"/>
              <a:gd name="connsiteY35" fmla="*/ 1128444 h 4394290"/>
              <a:gd name="connsiteX36" fmla="*/ 2059473 w 4069592"/>
              <a:gd name="connsiteY36" fmla="*/ 1061111 h 4394290"/>
              <a:gd name="connsiteX37" fmla="*/ 2156115 w 4069592"/>
              <a:gd name="connsiteY37" fmla="*/ 734314 h 4394290"/>
              <a:gd name="connsiteX38" fmla="*/ 1874639 w 4069592"/>
              <a:gd name="connsiteY38" fmla="*/ 436305 h 4394290"/>
              <a:gd name="connsiteX39" fmla="*/ 1915331 w 4069592"/>
              <a:gd name="connsiteY39" fmla="*/ 236089 h 4394290"/>
              <a:gd name="connsiteX40" fmla="*/ 1241715 w 4069592"/>
              <a:gd name="connsiteY40" fmla="*/ 23 h 4394290"/>
              <a:gd name="connsiteX41" fmla="*/ 812224 w 4069592"/>
              <a:gd name="connsiteY41" fmla="*/ 249405 h 4394290"/>
              <a:gd name="connsiteX42" fmla="*/ 715242 w 4069592"/>
              <a:gd name="connsiteY42" fmla="*/ 762023 h 4394290"/>
              <a:gd name="connsiteX43" fmla="*/ 857898 w 4069592"/>
              <a:gd name="connsiteY43" fmla="*/ 993742 h 4394290"/>
              <a:gd name="connsiteX44" fmla="*/ 1158587 w 4069592"/>
              <a:gd name="connsiteY44" fmla="*/ 1039114 h 4394290"/>
              <a:gd name="connsiteX45" fmla="*/ 1186296 w 4069592"/>
              <a:gd name="connsiteY45" fmla="*/ 859005 h 4394290"/>
              <a:gd name="connsiteX46" fmla="*/ 1006187 w 4069592"/>
              <a:gd name="connsiteY46" fmla="*/ 748169 h 4394290"/>
              <a:gd name="connsiteX0" fmla="*/ 1006187 w 4069592"/>
              <a:gd name="connsiteY0" fmla="*/ 748169 h 4394290"/>
              <a:gd name="connsiteX1" fmla="*/ 618260 w 4069592"/>
              <a:gd name="connsiteY1" fmla="*/ 720459 h 4394290"/>
              <a:gd name="connsiteX2" fmla="*/ 188769 w 4069592"/>
              <a:gd name="connsiteY2" fmla="*/ 914423 h 4394290"/>
              <a:gd name="connsiteX3" fmla="*/ 8660 w 4069592"/>
              <a:gd name="connsiteY3" fmla="*/ 1385478 h 4394290"/>
              <a:gd name="connsiteX4" fmla="*/ 91787 w 4069592"/>
              <a:gd name="connsiteY4" fmla="*/ 1759550 h 4394290"/>
              <a:gd name="connsiteX5" fmla="*/ 396587 w 4069592"/>
              <a:gd name="connsiteY5" fmla="*/ 1939659 h 4394290"/>
              <a:gd name="connsiteX6" fmla="*/ 618260 w 4069592"/>
              <a:gd name="connsiteY6" fmla="*/ 1939659 h 4394290"/>
              <a:gd name="connsiteX7" fmla="*/ 285751 w 4069592"/>
              <a:gd name="connsiteY7" fmla="*/ 2092059 h 4394290"/>
              <a:gd name="connsiteX8" fmla="*/ 22515 w 4069592"/>
              <a:gd name="connsiteY8" fmla="*/ 2576969 h 4394290"/>
              <a:gd name="connsiteX9" fmla="*/ 50224 w 4069592"/>
              <a:gd name="connsiteY9" fmla="*/ 3075732 h 4394290"/>
              <a:gd name="connsiteX10" fmla="*/ 341169 w 4069592"/>
              <a:gd name="connsiteY10" fmla="*/ 3352823 h 4394290"/>
              <a:gd name="connsiteX11" fmla="*/ 687533 w 4069592"/>
              <a:gd name="connsiteY11" fmla="*/ 3435950 h 4394290"/>
              <a:gd name="connsiteX12" fmla="*/ 1117024 w 4069592"/>
              <a:gd name="connsiteY12" fmla="*/ 3408241 h 4394290"/>
              <a:gd name="connsiteX13" fmla="*/ 1449533 w 4069592"/>
              <a:gd name="connsiteY13" fmla="*/ 3117296 h 4394290"/>
              <a:gd name="connsiteX14" fmla="*/ 1477242 w 4069592"/>
              <a:gd name="connsiteY14" fmla="*/ 3075732 h 4394290"/>
              <a:gd name="connsiteX15" fmla="*/ 1310987 w 4069592"/>
              <a:gd name="connsiteY15" fmla="*/ 3560641 h 4394290"/>
              <a:gd name="connsiteX16" fmla="*/ 1403085 w 4069592"/>
              <a:gd name="connsiteY16" fmla="*/ 4041020 h 4394290"/>
              <a:gd name="connsiteX17" fmla="*/ 1763412 w 4069592"/>
              <a:gd name="connsiteY17" fmla="*/ 4361052 h 4394290"/>
              <a:gd name="connsiteX18" fmla="*/ 2328106 w 4069592"/>
              <a:gd name="connsiteY18" fmla="*/ 4341224 h 4394290"/>
              <a:gd name="connsiteX19" fmla="*/ 2721557 w 4069592"/>
              <a:gd name="connsiteY19" fmla="*/ 3979853 h 4394290"/>
              <a:gd name="connsiteX20" fmla="*/ 2862696 w 4069592"/>
              <a:gd name="connsiteY20" fmla="*/ 3505223 h 4394290"/>
              <a:gd name="connsiteX21" fmla="*/ 2779569 w 4069592"/>
              <a:gd name="connsiteY21" fmla="*/ 3131150 h 4394290"/>
              <a:gd name="connsiteX22" fmla="*/ 3098224 w 4069592"/>
              <a:gd name="connsiteY22" fmla="*/ 3546787 h 4394290"/>
              <a:gd name="connsiteX23" fmla="*/ 3652405 w 4069592"/>
              <a:gd name="connsiteY23" fmla="*/ 3629914 h 4394290"/>
              <a:gd name="connsiteX24" fmla="*/ 4026478 w 4069592"/>
              <a:gd name="connsiteY24" fmla="*/ 3048023 h 4394290"/>
              <a:gd name="connsiteX25" fmla="*/ 4022904 w 4069592"/>
              <a:gd name="connsiteY25" fmla="*/ 2416597 h 4394290"/>
              <a:gd name="connsiteX26" fmla="*/ 3680115 w 4069592"/>
              <a:gd name="connsiteY26" fmla="*/ 2119769 h 4394290"/>
              <a:gd name="connsiteX27" fmla="*/ 3195205 w 4069592"/>
              <a:gd name="connsiteY27" fmla="*/ 2022787 h 4394290"/>
              <a:gd name="connsiteX28" fmla="*/ 3513860 w 4069592"/>
              <a:gd name="connsiteY28" fmla="*/ 1884241 h 4394290"/>
              <a:gd name="connsiteX29" fmla="*/ 3632158 w 4069592"/>
              <a:gd name="connsiteY29" fmla="*/ 1149554 h 4394290"/>
              <a:gd name="connsiteX30" fmla="*/ 3432311 w 4069592"/>
              <a:gd name="connsiteY30" fmla="*/ 647213 h 4394290"/>
              <a:gd name="connsiteX31" fmla="*/ 2931969 w 4069592"/>
              <a:gd name="connsiteY31" fmla="*/ 277114 h 4394290"/>
              <a:gd name="connsiteX32" fmla="*/ 2458002 w 4069592"/>
              <a:gd name="connsiteY32" fmla="*/ 473148 h 4394290"/>
              <a:gd name="connsiteX33" fmla="*/ 2257547 w 4069592"/>
              <a:gd name="connsiteY33" fmla="*/ 267593 h 4394290"/>
              <a:gd name="connsiteX34" fmla="*/ 1843698 w 4069592"/>
              <a:gd name="connsiteY34" fmla="*/ 642964 h 4394290"/>
              <a:gd name="connsiteX35" fmla="*/ 1917165 w 4069592"/>
              <a:gd name="connsiteY35" fmla="*/ 1128444 h 4394290"/>
              <a:gd name="connsiteX36" fmla="*/ 2059473 w 4069592"/>
              <a:gd name="connsiteY36" fmla="*/ 1061111 h 4394290"/>
              <a:gd name="connsiteX37" fmla="*/ 2156115 w 4069592"/>
              <a:gd name="connsiteY37" fmla="*/ 734314 h 4394290"/>
              <a:gd name="connsiteX38" fmla="*/ 1874639 w 4069592"/>
              <a:gd name="connsiteY38" fmla="*/ 436305 h 4394290"/>
              <a:gd name="connsiteX39" fmla="*/ 1915331 w 4069592"/>
              <a:gd name="connsiteY39" fmla="*/ 236089 h 4394290"/>
              <a:gd name="connsiteX40" fmla="*/ 1241715 w 4069592"/>
              <a:gd name="connsiteY40" fmla="*/ 23 h 4394290"/>
              <a:gd name="connsiteX41" fmla="*/ 812224 w 4069592"/>
              <a:gd name="connsiteY41" fmla="*/ 249405 h 4394290"/>
              <a:gd name="connsiteX42" fmla="*/ 715242 w 4069592"/>
              <a:gd name="connsiteY42" fmla="*/ 762023 h 4394290"/>
              <a:gd name="connsiteX43" fmla="*/ 857898 w 4069592"/>
              <a:gd name="connsiteY43" fmla="*/ 993742 h 4394290"/>
              <a:gd name="connsiteX44" fmla="*/ 1158587 w 4069592"/>
              <a:gd name="connsiteY44" fmla="*/ 1039114 h 4394290"/>
              <a:gd name="connsiteX45" fmla="*/ 1186296 w 4069592"/>
              <a:gd name="connsiteY45" fmla="*/ 859005 h 4394290"/>
              <a:gd name="connsiteX46" fmla="*/ 1006187 w 4069592"/>
              <a:gd name="connsiteY46" fmla="*/ 748169 h 4394290"/>
              <a:gd name="connsiteX0" fmla="*/ 1006187 w 4069592"/>
              <a:gd name="connsiteY0" fmla="*/ 748169 h 4394290"/>
              <a:gd name="connsiteX1" fmla="*/ 618260 w 4069592"/>
              <a:gd name="connsiteY1" fmla="*/ 720459 h 4394290"/>
              <a:gd name="connsiteX2" fmla="*/ 188769 w 4069592"/>
              <a:gd name="connsiteY2" fmla="*/ 914423 h 4394290"/>
              <a:gd name="connsiteX3" fmla="*/ 8660 w 4069592"/>
              <a:gd name="connsiteY3" fmla="*/ 1385478 h 4394290"/>
              <a:gd name="connsiteX4" fmla="*/ 91787 w 4069592"/>
              <a:gd name="connsiteY4" fmla="*/ 1759550 h 4394290"/>
              <a:gd name="connsiteX5" fmla="*/ 396587 w 4069592"/>
              <a:gd name="connsiteY5" fmla="*/ 1939659 h 4394290"/>
              <a:gd name="connsiteX6" fmla="*/ 618260 w 4069592"/>
              <a:gd name="connsiteY6" fmla="*/ 1939659 h 4394290"/>
              <a:gd name="connsiteX7" fmla="*/ 285751 w 4069592"/>
              <a:gd name="connsiteY7" fmla="*/ 2092059 h 4394290"/>
              <a:gd name="connsiteX8" fmla="*/ 22515 w 4069592"/>
              <a:gd name="connsiteY8" fmla="*/ 2576969 h 4394290"/>
              <a:gd name="connsiteX9" fmla="*/ 50224 w 4069592"/>
              <a:gd name="connsiteY9" fmla="*/ 3075732 h 4394290"/>
              <a:gd name="connsiteX10" fmla="*/ 341169 w 4069592"/>
              <a:gd name="connsiteY10" fmla="*/ 3352823 h 4394290"/>
              <a:gd name="connsiteX11" fmla="*/ 687533 w 4069592"/>
              <a:gd name="connsiteY11" fmla="*/ 3435950 h 4394290"/>
              <a:gd name="connsiteX12" fmla="*/ 1117024 w 4069592"/>
              <a:gd name="connsiteY12" fmla="*/ 3408241 h 4394290"/>
              <a:gd name="connsiteX13" fmla="*/ 1449533 w 4069592"/>
              <a:gd name="connsiteY13" fmla="*/ 3117296 h 4394290"/>
              <a:gd name="connsiteX14" fmla="*/ 1477242 w 4069592"/>
              <a:gd name="connsiteY14" fmla="*/ 3075732 h 4394290"/>
              <a:gd name="connsiteX15" fmla="*/ 1310987 w 4069592"/>
              <a:gd name="connsiteY15" fmla="*/ 3560641 h 4394290"/>
              <a:gd name="connsiteX16" fmla="*/ 1403085 w 4069592"/>
              <a:gd name="connsiteY16" fmla="*/ 4041020 h 4394290"/>
              <a:gd name="connsiteX17" fmla="*/ 1763412 w 4069592"/>
              <a:gd name="connsiteY17" fmla="*/ 4361052 h 4394290"/>
              <a:gd name="connsiteX18" fmla="*/ 2328106 w 4069592"/>
              <a:gd name="connsiteY18" fmla="*/ 4341224 h 4394290"/>
              <a:gd name="connsiteX19" fmla="*/ 2721557 w 4069592"/>
              <a:gd name="connsiteY19" fmla="*/ 3979853 h 4394290"/>
              <a:gd name="connsiteX20" fmla="*/ 2862696 w 4069592"/>
              <a:gd name="connsiteY20" fmla="*/ 3505223 h 4394290"/>
              <a:gd name="connsiteX21" fmla="*/ 2779569 w 4069592"/>
              <a:gd name="connsiteY21" fmla="*/ 3131150 h 4394290"/>
              <a:gd name="connsiteX22" fmla="*/ 3098224 w 4069592"/>
              <a:gd name="connsiteY22" fmla="*/ 3546787 h 4394290"/>
              <a:gd name="connsiteX23" fmla="*/ 3652405 w 4069592"/>
              <a:gd name="connsiteY23" fmla="*/ 3629914 h 4394290"/>
              <a:gd name="connsiteX24" fmla="*/ 4026478 w 4069592"/>
              <a:gd name="connsiteY24" fmla="*/ 3048023 h 4394290"/>
              <a:gd name="connsiteX25" fmla="*/ 4022904 w 4069592"/>
              <a:gd name="connsiteY25" fmla="*/ 2416597 h 4394290"/>
              <a:gd name="connsiteX26" fmla="*/ 3680115 w 4069592"/>
              <a:gd name="connsiteY26" fmla="*/ 2119769 h 4394290"/>
              <a:gd name="connsiteX27" fmla="*/ 3195205 w 4069592"/>
              <a:gd name="connsiteY27" fmla="*/ 2022787 h 4394290"/>
              <a:gd name="connsiteX28" fmla="*/ 3513860 w 4069592"/>
              <a:gd name="connsiteY28" fmla="*/ 1884241 h 4394290"/>
              <a:gd name="connsiteX29" fmla="*/ 3632158 w 4069592"/>
              <a:gd name="connsiteY29" fmla="*/ 1149554 h 4394290"/>
              <a:gd name="connsiteX30" fmla="*/ 3432311 w 4069592"/>
              <a:gd name="connsiteY30" fmla="*/ 647213 h 4394290"/>
              <a:gd name="connsiteX31" fmla="*/ 2867318 w 4069592"/>
              <a:gd name="connsiteY31" fmla="*/ 516371 h 4394290"/>
              <a:gd name="connsiteX32" fmla="*/ 2458002 w 4069592"/>
              <a:gd name="connsiteY32" fmla="*/ 473148 h 4394290"/>
              <a:gd name="connsiteX33" fmla="*/ 2257547 w 4069592"/>
              <a:gd name="connsiteY33" fmla="*/ 267593 h 4394290"/>
              <a:gd name="connsiteX34" fmla="*/ 1843698 w 4069592"/>
              <a:gd name="connsiteY34" fmla="*/ 642964 h 4394290"/>
              <a:gd name="connsiteX35" fmla="*/ 1917165 w 4069592"/>
              <a:gd name="connsiteY35" fmla="*/ 1128444 h 4394290"/>
              <a:gd name="connsiteX36" fmla="*/ 2059473 w 4069592"/>
              <a:gd name="connsiteY36" fmla="*/ 1061111 h 4394290"/>
              <a:gd name="connsiteX37" fmla="*/ 2156115 w 4069592"/>
              <a:gd name="connsiteY37" fmla="*/ 734314 h 4394290"/>
              <a:gd name="connsiteX38" fmla="*/ 1874639 w 4069592"/>
              <a:gd name="connsiteY38" fmla="*/ 436305 h 4394290"/>
              <a:gd name="connsiteX39" fmla="*/ 1915331 w 4069592"/>
              <a:gd name="connsiteY39" fmla="*/ 236089 h 4394290"/>
              <a:gd name="connsiteX40" fmla="*/ 1241715 w 4069592"/>
              <a:gd name="connsiteY40" fmla="*/ 23 h 4394290"/>
              <a:gd name="connsiteX41" fmla="*/ 812224 w 4069592"/>
              <a:gd name="connsiteY41" fmla="*/ 249405 h 4394290"/>
              <a:gd name="connsiteX42" fmla="*/ 715242 w 4069592"/>
              <a:gd name="connsiteY42" fmla="*/ 762023 h 4394290"/>
              <a:gd name="connsiteX43" fmla="*/ 857898 w 4069592"/>
              <a:gd name="connsiteY43" fmla="*/ 993742 h 4394290"/>
              <a:gd name="connsiteX44" fmla="*/ 1158587 w 4069592"/>
              <a:gd name="connsiteY44" fmla="*/ 1039114 h 4394290"/>
              <a:gd name="connsiteX45" fmla="*/ 1186296 w 4069592"/>
              <a:gd name="connsiteY45" fmla="*/ 859005 h 4394290"/>
              <a:gd name="connsiteX46" fmla="*/ 1006187 w 4069592"/>
              <a:gd name="connsiteY46" fmla="*/ 748169 h 4394290"/>
              <a:gd name="connsiteX0" fmla="*/ 1006187 w 4069592"/>
              <a:gd name="connsiteY0" fmla="*/ 748169 h 4394290"/>
              <a:gd name="connsiteX1" fmla="*/ 618260 w 4069592"/>
              <a:gd name="connsiteY1" fmla="*/ 720459 h 4394290"/>
              <a:gd name="connsiteX2" fmla="*/ 188769 w 4069592"/>
              <a:gd name="connsiteY2" fmla="*/ 914423 h 4394290"/>
              <a:gd name="connsiteX3" fmla="*/ 8660 w 4069592"/>
              <a:gd name="connsiteY3" fmla="*/ 1385478 h 4394290"/>
              <a:gd name="connsiteX4" fmla="*/ 91787 w 4069592"/>
              <a:gd name="connsiteY4" fmla="*/ 1759550 h 4394290"/>
              <a:gd name="connsiteX5" fmla="*/ 396587 w 4069592"/>
              <a:gd name="connsiteY5" fmla="*/ 1939659 h 4394290"/>
              <a:gd name="connsiteX6" fmla="*/ 618260 w 4069592"/>
              <a:gd name="connsiteY6" fmla="*/ 1939659 h 4394290"/>
              <a:gd name="connsiteX7" fmla="*/ 285751 w 4069592"/>
              <a:gd name="connsiteY7" fmla="*/ 2092059 h 4394290"/>
              <a:gd name="connsiteX8" fmla="*/ 22515 w 4069592"/>
              <a:gd name="connsiteY8" fmla="*/ 2576969 h 4394290"/>
              <a:gd name="connsiteX9" fmla="*/ 50224 w 4069592"/>
              <a:gd name="connsiteY9" fmla="*/ 3075732 h 4394290"/>
              <a:gd name="connsiteX10" fmla="*/ 341169 w 4069592"/>
              <a:gd name="connsiteY10" fmla="*/ 3352823 h 4394290"/>
              <a:gd name="connsiteX11" fmla="*/ 687533 w 4069592"/>
              <a:gd name="connsiteY11" fmla="*/ 3435950 h 4394290"/>
              <a:gd name="connsiteX12" fmla="*/ 1117024 w 4069592"/>
              <a:gd name="connsiteY12" fmla="*/ 3408241 h 4394290"/>
              <a:gd name="connsiteX13" fmla="*/ 1449533 w 4069592"/>
              <a:gd name="connsiteY13" fmla="*/ 3117296 h 4394290"/>
              <a:gd name="connsiteX14" fmla="*/ 1477242 w 4069592"/>
              <a:gd name="connsiteY14" fmla="*/ 3075732 h 4394290"/>
              <a:gd name="connsiteX15" fmla="*/ 1310987 w 4069592"/>
              <a:gd name="connsiteY15" fmla="*/ 3560641 h 4394290"/>
              <a:gd name="connsiteX16" fmla="*/ 1403085 w 4069592"/>
              <a:gd name="connsiteY16" fmla="*/ 4041020 h 4394290"/>
              <a:gd name="connsiteX17" fmla="*/ 1763412 w 4069592"/>
              <a:gd name="connsiteY17" fmla="*/ 4361052 h 4394290"/>
              <a:gd name="connsiteX18" fmla="*/ 2328106 w 4069592"/>
              <a:gd name="connsiteY18" fmla="*/ 4341224 h 4394290"/>
              <a:gd name="connsiteX19" fmla="*/ 2721557 w 4069592"/>
              <a:gd name="connsiteY19" fmla="*/ 3979853 h 4394290"/>
              <a:gd name="connsiteX20" fmla="*/ 2862696 w 4069592"/>
              <a:gd name="connsiteY20" fmla="*/ 3505223 h 4394290"/>
              <a:gd name="connsiteX21" fmla="*/ 2779569 w 4069592"/>
              <a:gd name="connsiteY21" fmla="*/ 3131150 h 4394290"/>
              <a:gd name="connsiteX22" fmla="*/ 3098224 w 4069592"/>
              <a:gd name="connsiteY22" fmla="*/ 3546787 h 4394290"/>
              <a:gd name="connsiteX23" fmla="*/ 3652405 w 4069592"/>
              <a:gd name="connsiteY23" fmla="*/ 3629914 h 4394290"/>
              <a:gd name="connsiteX24" fmla="*/ 4026478 w 4069592"/>
              <a:gd name="connsiteY24" fmla="*/ 3048023 h 4394290"/>
              <a:gd name="connsiteX25" fmla="*/ 4022904 w 4069592"/>
              <a:gd name="connsiteY25" fmla="*/ 2416597 h 4394290"/>
              <a:gd name="connsiteX26" fmla="*/ 3680115 w 4069592"/>
              <a:gd name="connsiteY26" fmla="*/ 2119769 h 4394290"/>
              <a:gd name="connsiteX27" fmla="*/ 3195205 w 4069592"/>
              <a:gd name="connsiteY27" fmla="*/ 2022787 h 4394290"/>
              <a:gd name="connsiteX28" fmla="*/ 3513860 w 4069592"/>
              <a:gd name="connsiteY28" fmla="*/ 1884241 h 4394290"/>
              <a:gd name="connsiteX29" fmla="*/ 3632158 w 4069592"/>
              <a:gd name="connsiteY29" fmla="*/ 1149554 h 4394290"/>
              <a:gd name="connsiteX30" fmla="*/ 3432311 w 4069592"/>
              <a:gd name="connsiteY30" fmla="*/ 647213 h 4394290"/>
              <a:gd name="connsiteX31" fmla="*/ 2937633 w 4069592"/>
              <a:gd name="connsiteY31" fmla="*/ 374917 h 4394290"/>
              <a:gd name="connsiteX32" fmla="*/ 2458002 w 4069592"/>
              <a:gd name="connsiteY32" fmla="*/ 473148 h 4394290"/>
              <a:gd name="connsiteX33" fmla="*/ 2257547 w 4069592"/>
              <a:gd name="connsiteY33" fmla="*/ 267593 h 4394290"/>
              <a:gd name="connsiteX34" fmla="*/ 1843698 w 4069592"/>
              <a:gd name="connsiteY34" fmla="*/ 642964 h 4394290"/>
              <a:gd name="connsiteX35" fmla="*/ 1917165 w 4069592"/>
              <a:gd name="connsiteY35" fmla="*/ 1128444 h 4394290"/>
              <a:gd name="connsiteX36" fmla="*/ 2059473 w 4069592"/>
              <a:gd name="connsiteY36" fmla="*/ 1061111 h 4394290"/>
              <a:gd name="connsiteX37" fmla="*/ 2156115 w 4069592"/>
              <a:gd name="connsiteY37" fmla="*/ 734314 h 4394290"/>
              <a:gd name="connsiteX38" fmla="*/ 1874639 w 4069592"/>
              <a:gd name="connsiteY38" fmla="*/ 436305 h 4394290"/>
              <a:gd name="connsiteX39" fmla="*/ 1915331 w 4069592"/>
              <a:gd name="connsiteY39" fmla="*/ 236089 h 4394290"/>
              <a:gd name="connsiteX40" fmla="*/ 1241715 w 4069592"/>
              <a:gd name="connsiteY40" fmla="*/ 23 h 4394290"/>
              <a:gd name="connsiteX41" fmla="*/ 812224 w 4069592"/>
              <a:gd name="connsiteY41" fmla="*/ 249405 h 4394290"/>
              <a:gd name="connsiteX42" fmla="*/ 715242 w 4069592"/>
              <a:gd name="connsiteY42" fmla="*/ 762023 h 4394290"/>
              <a:gd name="connsiteX43" fmla="*/ 857898 w 4069592"/>
              <a:gd name="connsiteY43" fmla="*/ 993742 h 4394290"/>
              <a:gd name="connsiteX44" fmla="*/ 1158587 w 4069592"/>
              <a:gd name="connsiteY44" fmla="*/ 1039114 h 4394290"/>
              <a:gd name="connsiteX45" fmla="*/ 1186296 w 4069592"/>
              <a:gd name="connsiteY45" fmla="*/ 859005 h 4394290"/>
              <a:gd name="connsiteX46" fmla="*/ 1006187 w 4069592"/>
              <a:gd name="connsiteY46" fmla="*/ 748169 h 4394290"/>
              <a:gd name="connsiteX0" fmla="*/ 1006187 w 4069592"/>
              <a:gd name="connsiteY0" fmla="*/ 748169 h 4394290"/>
              <a:gd name="connsiteX1" fmla="*/ 618260 w 4069592"/>
              <a:gd name="connsiteY1" fmla="*/ 720459 h 4394290"/>
              <a:gd name="connsiteX2" fmla="*/ 188769 w 4069592"/>
              <a:gd name="connsiteY2" fmla="*/ 914423 h 4394290"/>
              <a:gd name="connsiteX3" fmla="*/ 8660 w 4069592"/>
              <a:gd name="connsiteY3" fmla="*/ 1385478 h 4394290"/>
              <a:gd name="connsiteX4" fmla="*/ 91787 w 4069592"/>
              <a:gd name="connsiteY4" fmla="*/ 1759550 h 4394290"/>
              <a:gd name="connsiteX5" fmla="*/ 396587 w 4069592"/>
              <a:gd name="connsiteY5" fmla="*/ 1939659 h 4394290"/>
              <a:gd name="connsiteX6" fmla="*/ 618260 w 4069592"/>
              <a:gd name="connsiteY6" fmla="*/ 1939659 h 4394290"/>
              <a:gd name="connsiteX7" fmla="*/ 285751 w 4069592"/>
              <a:gd name="connsiteY7" fmla="*/ 2092059 h 4394290"/>
              <a:gd name="connsiteX8" fmla="*/ 22515 w 4069592"/>
              <a:gd name="connsiteY8" fmla="*/ 2576969 h 4394290"/>
              <a:gd name="connsiteX9" fmla="*/ 50224 w 4069592"/>
              <a:gd name="connsiteY9" fmla="*/ 3075732 h 4394290"/>
              <a:gd name="connsiteX10" fmla="*/ 341169 w 4069592"/>
              <a:gd name="connsiteY10" fmla="*/ 3352823 h 4394290"/>
              <a:gd name="connsiteX11" fmla="*/ 687533 w 4069592"/>
              <a:gd name="connsiteY11" fmla="*/ 3435950 h 4394290"/>
              <a:gd name="connsiteX12" fmla="*/ 1117024 w 4069592"/>
              <a:gd name="connsiteY12" fmla="*/ 3408241 h 4394290"/>
              <a:gd name="connsiteX13" fmla="*/ 1449533 w 4069592"/>
              <a:gd name="connsiteY13" fmla="*/ 3117296 h 4394290"/>
              <a:gd name="connsiteX14" fmla="*/ 1477242 w 4069592"/>
              <a:gd name="connsiteY14" fmla="*/ 3075732 h 4394290"/>
              <a:gd name="connsiteX15" fmla="*/ 1310987 w 4069592"/>
              <a:gd name="connsiteY15" fmla="*/ 3560641 h 4394290"/>
              <a:gd name="connsiteX16" fmla="*/ 1403085 w 4069592"/>
              <a:gd name="connsiteY16" fmla="*/ 4041020 h 4394290"/>
              <a:gd name="connsiteX17" fmla="*/ 1763412 w 4069592"/>
              <a:gd name="connsiteY17" fmla="*/ 4361052 h 4394290"/>
              <a:gd name="connsiteX18" fmla="*/ 2328106 w 4069592"/>
              <a:gd name="connsiteY18" fmla="*/ 4341224 h 4394290"/>
              <a:gd name="connsiteX19" fmla="*/ 2721557 w 4069592"/>
              <a:gd name="connsiteY19" fmla="*/ 3979853 h 4394290"/>
              <a:gd name="connsiteX20" fmla="*/ 2862696 w 4069592"/>
              <a:gd name="connsiteY20" fmla="*/ 3505223 h 4394290"/>
              <a:gd name="connsiteX21" fmla="*/ 2779569 w 4069592"/>
              <a:gd name="connsiteY21" fmla="*/ 3131150 h 4394290"/>
              <a:gd name="connsiteX22" fmla="*/ 3098224 w 4069592"/>
              <a:gd name="connsiteY22" fmla="*/ 3546787 h 4394290"/>
              <a:gd name="connsiteX23" fmla="*/ 3652405 w 4069592"/>
              <a:gd name="connsiteY23" fmla="*/ 3629914 h 4394290"/>
              <a:gd name="connsiteX24" fmla="*/ 4026478 w 4069592"/>
              <a:gd name="connsiteY24" fmla="*/ 3048023 h 4394290"/>
              <a:gd name="connsiteX25" fmla="*/ 4022904 w 4069592"/>
              <a:gd name="connsiteY25" fmla="*/ 2416597 h 4394290"/>
              <a:gd name="connsiteX26" fmla="*/ 3680115 w 4069592"/>
              <a:gd name="connsiteY26" fmla="*/ 2119769 h 4394290"/>
              <a:gd name="connsiteX27" fmla="*/ 3195205 w 4069592"/>
              <a:gd name="connsiteY27" fmla="*/ 2022787 h 4394290"/>
              <a:gd name="connsiteX28" fmla="*/ 3513860 w 4069592"/>
              <a:gd name="connsiteY28" fmla="*/ 1884241 h 4394290"/>
              <a:gd name="connsiteX29" fmla="*/ 3632158 w 4069592"/>
              <a:gd name="connsiteY29" fmla="*/ 1149554 h 4394290"/>
              <a:gd name="connsiteX30" fmla="*/ 3373629 w 4069592"/>
              <a:gd name="connsiteY30" fmla="*/ 650611 h 4394290"/>
              <a:gd name="connsiteX31" fmla="*/ 2937633 w 4069592"/>
              <a:gd name="connsiteY31" fmla="*/ 374917 h 4394290"/>
              <a:gd name="connsiteX32" fmla="*/ 2458002 w 4069592"/>
              <a:gd name="connsiteY32" fmla="*/ 473148 h 4394290"/>
              <a:gd name="connsiteX33" fmla="*/ 2257547 w 4069592"/>
              <a:gd name="connsiteY33" fmla="*/ 267593 h 4394290"/>
              <a:gd name="connsiteX34" fmla="*/ 1843698 w 4069592"/>
              <a:gd name="connsiteY34" fmla="*/ 642964 h 4394290"/>
              <a:gd name="connsiteX35" fmla="*/ 1917165 w 4069592"/>
              <a:gd name="connsiteY35" fmla="*/ 1128444 h 4394290"/>
              <a:gd name="connsiteX36" fmla="*/ 2059473 w 4069592"/>
              <a:gd name="connsiteY36" fmla="*/ 1061111 h 4394290"/>
              <a:gd name="connsiteX37" fmla="*/ 2156115 w 4069592"/>
              <a:gd name="connsiteY37" fmla="*/ 734314 h 4394290"/>
              <a:gd name="connsiteX38" fmla="*/ 1874639 w 4069592"/>
              <a:gd name="connsiteY38" fmla="*/ 436305 h 4394290"/>
              <a:gd name="connsiteX39" fmla="*/ 1915331 w 4069592"/>
              <a:gd name="connsiteY39" fmla="*/ 236089 h 4394290"/>
              <a:gd name="connsiteX40" fmla="*/ 1241715 w 4069592"/>
              <a:gd name="connsiteY40" fmla="*/ 23 h 4394290"/>
              <a:gd name="connsiteX41" fmla="*/ 812224 w 4069592"/>
              <a:gd name="connsiteY41" fmla="*/ 249405 h 4394290"/>
              <a:gd name="connsiteX42" fmla="*/ 715242 w 4069592"/>
              <a:gd name="connsiteY42" fmla="*/ 762023 h 4394290"/>
              <a:gd name="connsiteX43" fmla="*/ 857898 w 4069592"/>
              <a:gd name="connsiteY43" fmla="*/ 993742 h 4394290"/>
              <a:gd name="connsiteX44" fmla="*/ 1158587 w 4069592"/>
              <a:gd name="connsiteY44" fmla="*/ 1039114 h 4394290"/>
              <a:gd name="connsiteX45" fmla="*/ 1186296 w 4069592"/>
              <a:gd name="connsiteY45" fmla="*/ 859005 h 4394290"/>
              <a:gd name="connsiteX46" fmla="*/ 1006187 w 4069592"/>
              <a:gd name="connsiteY46" fmla="*/ 748169 h 4394290"/>
              <a:gd name="connsiteX0" fmla="*/ 1006187 w 4069592"/>
              <a:gd name="connsiteY0" fmla="*/ 748169 h 4394290"/>
              <a:gd name="connsiteX1" fmla="*/ 618260 w 4069592"/>
              <a:gd name="connsiteY1" fmla="*/ 720459 h 4394290"/>
              <a:gd name="connsiteX2" fmla="*/ 188769 w 4069592"/>
              <a:gd name="connsiteY2" fmla="*/ 914423 h 4394290"/>
              <a:gd name="connsiteX3" fmla="*/ 8660 w 4069592"/>
              <a:gd name="connsiteY3" fmla="*/ 1385478 h 4394290"/>
              <a:gd name="connsiteX4" fmla="*/ 91787 w 4069592"/>
              <a:gd name="connsiteY4" fmla="*/ 1759550 h 4394290"/>
              <a:gd name="connsiteX5" fmla="*/ 396587 w 4069592"/>
              <a:gd name="connsiteY5" fmla="*/ 1939659 h 4394290"/>
              <a:gd name="connsiteX6" fmla="*/ 618260 w 4069592"/>
              <a:gd name="connsiteY6" fmla="*/ 1939659 h 4394290"/>
              <a:gd name="connsiteX7" fmla="*/ 285751 w 4069592"/>
              <a:gd name="connsiteY7" fmla="*/ 2092059 h 4394290"/>
              <a:gd name="connsiteX8" fmla="*/ 22515 w 4069592"/>
              <a:gd name="connsiteY8" fmla="*/ 2576969 h 4394290"/>
              <a:gd name="connsiteX9" fmla="*/ 50224 w 4069592"/>
              <a:gd name="connsiteY9" fmla="*/ 3075732 h 4394290"/>
              <a:gd name="connsiteX10" fmla="*/ 341169 w 4069592"/>
              <a:gd name="connsiteY10" fmla="*/ 3352823 h 4394290"/>
              <a:gd name="connsiteX11" fmla="*/ 687533 w 4069592"/>
              <a:gd name="connsiteY11" fmla="*/ 3435950 h 4394290"/>
              <a:gd name="connsiteX12" fmla="*/ 1117024 w 4069592"/>
              <a:gd name="connsiteY12" fmla="*/ 3408241 h 4394290"/>
              <a:gd name="connsiteX13" fmla="*/ 1449533 w 4069592"/>
              <a:gd name="connsiteY13" fmla="*/ 3117296 h 4394290"/>
              <a:gd name="connsiteX14" fmla="*/ 1477242 w 4069592"/>
              <a:gd name="connsiteY14" fmla="*/ 3075732 h 4394290"/>
              <a:gd name="connsiteX15" fmla="*/ 1310987 w 4069592"/>
              <a:gd name="connsiteY15" fmla="*/ 3560641 h 4394290"/>
              <a:gd name="connsiteX16" fmla="*/ 1403085 w 4069592"/>
              <a:gd name="connsiteY16" fmla="*/ 4041020 h 4394290"/>
              <a:gd name="connsiteX17" fmla="*/ 1763412 w 4069592"/>
              <a:gd name="connsiteY17" fmla="*/ 4361052 h 4394290"/>
              <a:gd name="connsiteX18" fmla="*/ 2328106 w 4069592"/>
              <a:gd name="connsiteY18" fmla="*/ 4341224 h 4394290"/>
              <a:gd name="connsiteX19" fmla="*/ 2721557 w 4069592"/>
              <a:gd name="connsiteY19" fmla="*/ 3979853 h 4394290"/>
              <a:gd name="connsiteX20" fmla="*/ 2862696 w 4069592"/>
              <a:gd name="connsiteY20" fmla="*/ 3505223 h 4394290"/>
              <a:gd name="connsiteX21" fmla="*/ 2779569 w 4069592"/>
              <a:gd name="connsiteY21" fmla="*/ 3131150 h 4394290"/>
              <a:gd name="connsiteX22" fmla="*/ 3098224 w 4069592"/>
              <a:gd name="connsiteY22" fmla="*/ 3546787 h 4394290"/>
              <a:gd name="connsiteX23" fmla="*/ 3652405 w 4069592"/>
              <a:gd name="connsiteY23" fmla="*/ 3629914 h 4394290"/>
              <a:gd name="connsiteX24" fmla="*/ 4026478 w 4069592"/>
              <a:gd name="connsiteY24" fmla="*/ 3048023 h 4394290"/>
              <a:gd name="connsiteX25" fmla="*/ 4022904 w 4069592"/>
              <a:gd name="connsiteY25" fmla="*/ 2416597 h 4394290"/>
              <a:gd name="connsiteX26" fmla="*/ 3680115 w 4069592"/>
              <a:gd name="connsiteY26" fmla="*/ 2119769 h 4394290"/>
              <a:gd name="connsiteX27" fmla="*/ 3195205 w 4069592"/>
              <a:gd name="connsiteY27" fmla="*/ 2022787 h 4394290"/>
              <a:gd name="connsiteX28" fmla="*/ 3451781 w 4069592"/>
              <a:gd name="connsiteY28" fmla="*/ 1828958 h 4394290"/>
              <a:gd name="connsiteX29" fmla="*/ 3632158 w 4069592"/>
              <a:gd name="connsiteY29" fmla="*/ 1149554 h 4394290"/>
              <a:gd name="connsiteX30" fmla="*/ 3373629 w 4069592"/>
              <a:gd name="connsiteY30" fmla="*/ 650611 h 4394290"/>
              <a:gd name="connsiteX31" fmla="*/ 2937633 w 4069592"/>
              <a:gd name="connsiteY31" fmla="*/ 374917 h 4394290"/>
              <a:gd name="connsiteX32" fmla="*/ 2458002 w 4069592"/>
              <a:gd name="connsiteY32" fmla="*/ 473148 h 4394290"/>
              <a:gd name="connsiteX33" fmla="*/ 2257547 w 4069592"/>
              <a:gd name="connsiteY33" fmla="*/ 267593 h 4394290"/>
              <a:gd name="connsiteX34" fmla="*/ 1843698 w 4069592"/>
              <a:gd name="connsiteY34" fmla="*/ 642964 h 4394290"/>
              <a:gd name="connsiteX35" fmla="*/ 1917165 w 4069592"/>
              <a:gd name="connsiteY35" fmla="*/ 1128444 h 4394290"/>
              <a:gd name="connsiteX36" fmla="*/ 2059473 w 4069592"/>
              <a:gd name="connsiteY36" fmla="*/ 1061111 h 4394290"/>
              <a:gd name="connsiteX37" fmla="*/ 2156115 w 4069592"/>
              <a:gd name="connsiteY37" fmla="*/ 734314 h 4394290"/>
              <a:gd name="connsiteX38" fmla="*/ 1874639 w 4069592"/>
              <a:gd name="connsiteY38" fmla="*/ 436305 h 4394290"/>
              <a:gd name="connsiteX39" fmla="*/ 1915331 w 4069592"/>
              <a:gd name="connsiteY39" fmla="*/ 236089 h 4394290"/>
              <a:gd name="connsiteX40" fmla="*/ 1241715 w 4069592"/>
              <a:gd name="connsiteY40" fmla="*/ 23 h 4394290"/>
              <a:gd name="connsiteX41" fmla="*/ 812224 w 4069592"/>
              <a:gd name="connsiteY41" fmla="*/ 249405 h 4394290"/>
              <a:gd name="connsiteX42" fmla="*/ 715242 w 4069592"/>
              <a:gd name="connsiteY42" fmla="*/ 762023 h 4394290"/>
              <a:gd name="connsiteX43" fmla="*/ 857898 w 4069592"/>
              <a:gd name="connsiteY43" fmla="*/ 993742 h 4394290"/>
              <a:gd name="connsiteX44" fmla="*/ 1158587 w 4069592"/>
              <a:gd name="connsiteY44" fmla="*/ 1039114 h 4394290"/>
              <a:gd name="connsiteX45" fmla="*/ 1186296 w 4069592"/>
              <a:gd name="connsiteY45" fmla="*/ 859005 h 4394290"/>
              <a:gd name="connsiteX46" fmla="*/ 1006187 w 4069592"/>
              <a:gd name="connsiteY46" fmla="*/ 748169 h 4394290"/>
              <a:gd name="connsiteX0" fmla="*/ 1006187 w 4102333"/>
              <a:gd name="connsiteY0" fmla="*/ 748169 h 4394290"/>
              <a:gd name="connsiteX1" fmla="*/ 618260 w 4102333"/>
              <a:gd name="connsiteY1" fmla="*/ 720459 h 4394290"/>
              <a:gd name="connsiteX2" fmla="*/ 188769 w 4102333"/>
              <a:gd name="connsiteY2" fmla="*/ 914423 h 4394290"/>
              <a:gd name="connsiteX3" fmla="*/ 8660 w 4102333"/>
              <a:gd name="connsiteY3" fmla="*/ 1385478 h 4394290"/>
              <a:gd name="connsiteX4" fmla="*/ 91787 w 4102333"/>
              <a:gd name="connsiteY4" fmla="*/ 1759550 h 4394290"/>
              <a:gd name="connsiteX5" fmla="*/ 396587 w 4102333"/>
              <a:gd name="connsiteY5" fmla="*/ 1939659 h 4394290"/>
              <a:gd name="connsiteX6" fmla="*/ 618260 w 4102333"/>
              <a:gd name="connsiteY6" fmla="*/ 1939659 h 4394290"/>
              <a:gd name="connsiteX7" fmla="*/ 285751 w 4102333"/>
              <a:gd name="connsiteY7" fmla="*/ 2092059 h 4394290"/>
              <a:gd name="connsiteX8" fmla="*/ 22515 w 4102333"/>
              <a:gd name="connsiteY8" fmla="*/ 2576969 h 4394290"/>
              <a:gd name="connsiteX9" fmla="*/ 50224 w 4102333"/>
              <a:gd name="connsiteY9" fmla="*/ 3075732 h 4394290"/>
              <a:gd name="connsiteX10" fmla="*/ 341169 w 4102333"/>
              <a:gd name="connsiteY10" fmla="*/ 3352823 h 4394290"/>
              <a:gd name="connsiteX11" fmla="*/ 687533 w 4102333"/>
              <a:gd name="connsiteY11" fmla="*/ 3435950 h 4394290"/>
              <a:gd name="connsiteX12" fmla="*/ 1117024 w 4102333"/>
              <a:gd name="connsiteY12" fmla="*/ 3408241 h 4394290"/>
              <a:gd name="connsiteX13" fmla="*/ 1449533 w 4102333"/>
              <a:gd name="connsiteY13" fmla="*/ 3117296 h 4394290"/>
              <a:gd name="connsiteX14" fmla="*/ 1477242 w 4102333"/>
              <a:gd name="connsiteY14" fmla="*/ 3075732 h 4394290"/>
              <a:gd name="connsiteX15" fmla="*/ 1310987 w 4102333"/>
              <a:gd name="connsiteY15" fmla="*/ 3560641 h 4394290"/>
              <a:gd name="connsiteX16" fmla="*/ 1403085 w 4102333"/>
              <a:gd name="connsiteY16" fmla="*/ 4041020 h 4394290"/>
              <a:gd name="connsiteX17" fmla="*/ 1763412 w 4102333"/>
              <a:gd name="connsiteY17" fmla="*/ 4361052 h 4394290"/>
              <a:gd name="connsiteX18" fmla="*/ 2328106 w 4102333"/>
              <a:gd name="connsiteY18" fmla="*/ 4341224 h 4394290"/>
              <a:gd name="connsiteX19" fmla="*/ 2721557 w 4102333"/>
              <a:gd name="connsiteY19" fmla="*/ 3979853 h 4394290"/>
              <a:gd name="connsiteX20" fmla="*/ 2862696 w 4102333"/>
              <a:gd name="connsiteY20" fmla="*/ 3505223 h 4394290"/>
              <a:gd name="connsiteX21" fmla="*/ 2779569 w 4102333"/>
              <a:gd name="connsiteY21" fmla="*/ 3131150 h 4394290"/>
              <a:gd name="connsiteX22" fmla="*/ 3098224 w 4102333"/>
              <a:gd name="connsiteY22" fmla="*/ 3546787 h 4394290"/>
              <a:gd name="connsiteX23" fmla="*/ 3652405 w 4102333"/>
              <a:gd name="connsiteY23" fmla="*/ 3629914 h 4394290"/>
              <a:gd name="connsiteX24" fmla="*/ 4073414 w 4102333"/>
              <a:gd name="connsiteY24" fmla="*/ 3056990 h 4394290"/>
              <a:gd name="connsiteX25" fmla="*/ 4022904 w 4102333"/>
              <a:gd name="connsiteY25" fmla="*/ 2416597 h 4394290"/>
              <a:gd name="connsiteX26" fmla="*/ 3680115 w 4102333"/>
              <a:gd name="connsiteY26" fmla="*/ 2119769 h 4394290"/>
              <a:gd name="connsiteX27" fmla="*/ 3195205 w 4102333"/>
              <a:gd name="connsiteY27" fmla="*/ 2022787 h 4394290"/>
              <a:gd name="connsiteX28" fmla="*/ 3451781 w 4102333"/>
              <a:gd name="connsiteY28" fmla="*/ 1828958 h 4394290"/>
              <a:gd name="connsiteX29" fmla="*/ 3632158 w 4102333"/>
              <a:gd name="connsiteY29" fmla="*/ 1149554 h 4394290"/>
              <a:gd name="connsiteX30" fmla="*/ 3373629 w 4102333"/>
              <a:gd name="connsiteY30" fmla="*/ 650611 h 4394290"/>
              <a:gd name="connsiteX31" fmla="*/ 2937633 w 4102333"/>
              <a:gd name="connsiteY31" fmla="*/ 374917 h 4394290"/>
              <a:gd name="connsiteX32" fmla="*/ 2458002 w 4102333"/>
              <a:gd name="connsiteY32" fmla="*/ 473148 h 4394290"/>
              <a:gd name="connsiteX33" fmla="*/ 2257547 w 4102333"/>
              <a:gd name="connsiteY33" fmla="*/ 267593 h 4394290"/>
              <a:gd name="connsiteX34" fmla="*/ 1843698 w 4102333"/>
              <a:gd name="connsiteY34" fmla="*/ 642964 h 4394290"/>
              <a:gd name="connsiteX35" fmla="*/ 1917165 w 4102333"/>
              <a:gd name="connsiteY35" fmla="*/ 1128444 h 4394290"/>
              <a:gd name="connsiteX36" fmla="*/ 2059473 w 4102333"/>
              <a:gd name="connsiteY36" fmla="*/ 1061111 h 4394290"/>
              <a:gd name="connsiteX37" fmla="*/ 2156115 w 4102333"/>
              <a:gd name="connsiteY37" fmla="*/ 734314 h 4394290"/>
              <a:gd name="connsiteX38" fmla="*/ 1874639 w 4102333"/>
              <a:gd name="connsiteY38" fmla="*/ 436305 h 4394290"/>
              <a:gd name="connsiteX39" fmla="*/ 1915331 w 4102333"/>
              <a:gd name="connsiteY39" fmla="*/ 236089 h 4394290"/>
              <a:gd name="connsiteX40" fmla="*/ 1241715 w 4102333"/>
              <a:gd name="connsiteY40" fmla="*/ 23 h 4394290"/>
              <a:gd name="connsiteX41" fmla="*/ 812224 w 4102333"/>
              <a:gd name="connsiteY41" fmla="*/ 249405 h 4394290"/>
              <a:gd name="connsiteX42" fmla="*/ 715242 w 4102333"/>
              <a:gd name="connsiteY42" fmla="*/ 762023 h 4394290"/>
              <a:gd name="connsiteX43" fmla="*/ 857898 w 4102333"/>
              <a:gd name="connsiteY43" fmla="*/ 993742 h 4394290"/>
              <a:gd name="connsiteX44" fmla="*/ 1158587 w 4102333"/>
              <a:gd name="connsiteY44" fmla="*/ 1039114 h 4394290"/>
              <a:gd name="connsiteX45" fmla="*/ 1186296 w 4102333"/>
              <a:gd name="connsiteY45" fmla="*/ 859005 h 4394290"/>
              <a:gd name="connsiteX46" fmla="*/ 1006187 w 4102333"/>
              <a:gd name="connsiteY46" fmla="*/ 748169 h 4394290"/>
              <a:gd name="connsiteX0" fmla="*/ 1006187 w 4115240"/>
              <a:gd name="connsiteY0" fmla="*/ 748169 h 4394290"/>
              <a:gd name="connsiteX1" fmla="*/ 618260 w 4115240"/>
              <a:gd name="connsiteY1" fmla="*/ 720459 h 4394290"/>
              <a:gd name="connsiteX2" fmla="*/ 188769 w 4115240"/>
              <a:gd name="connsiteY2" fmla="*/ 914423 h 4394290"/>
              <a:gd name="connsiteX3" fmla="*/ 8660 w 4115240"/>
              <a:gd name="connsiteY3" fmla="*/ 1385478 h 4394290"/>
              <a:gd name="connsiteX4" fmla="*/ 91787 w 4115240"/>
              <a:gd name="connsiteY4" fmla="*/ 1759550 h 4394290"/>
              <a:gd name="connsiteX5" fmla="*/ 396587 w 4115240"/>
              <a:gd name="connsiteY5" fmla="*/ 1939659 h 4394290"/>
              <a:gd name="connsiteX6" fmla="*/ 618260 w 4115240"/>
              <a:gd name="connsiteY6" fmla="*/ 1939659 h 4394290"/>
              <a:gd name="connsiteX7" fmla="*/ 285751 w 4115240"/>
              <a:gd name="connsiteY7" fmla="*/ 2092059 h 4394290"/>
              <a:gd name="connsiteX8" fmla="*/ 22515 w 4115240"/>
              <a:gd name="connsiteY8" fmla="*/ 2576969 h 4394290"/>
              <a:gd name="connsiteX9" fmla="*/ 50224 w 4115240"/>
              <a:gd name="connsiteY9" fmla="*/ 3075732 h 4394290"/>
              <a:gd name="connsiteX10" fmla="*/ 341169 w 4115240"/>
              <a:gd name="connsiteY10" fmla="*/ 3352823 h 4394290"/>
              <a:gd name="connsiteX11" fmla="*/ 687533 w 4115240"/>
              <a:gd name="connsiteY11" fmla="*/ 3435950 h 4394290"/>
              <a:gd name="connsiteX12" fmla="*/ 1117024 w 4115240"/>
              <a:gd name="connsiteY12" fmla="*/ 3408241 h 4394290"/>
              <a:gd name="connsiteX13" fmla="*/ 1449533 w 4115240"/>
              <a:gd name="connsiteY13" fmla="*/ 3117296 h 4394290"/>
              <a:gd name="connsiteX14" fmla="*/ 1477242 w 4115240"/>
              <a:gd name="connsiteY14" fmla="*/ 3075732 h 4394290"/>
              <a:gd name="connsiteX15" fmla="*/ 1310987 w 4115240"/>
              <a:gd name="connsiteY15" fmla="*/ 3560641 h 4394290"/>
              <a:gd name="connsiteX16" fmla="*/ 1403085 w 4115240"/>
              <a:gd name="connsiteY16" fmla="*/ 4041020 h 4394290"/>
              <a:gd name="connsiteX17" fmla="*/ 1763412 w 4115240"/>
              <a:gd name="connsiteY17" fmla="*/ 4361052 h 4394290"/>
              <a:gd name="connsiteX18" fmla="*/ 2328106 w 4115240"/>
              <a:gd name="connsiteY18" fmla="*/ 4341224 h 4394290"/>
              <a:gd name="connsiteX19" fmla="*/ 2721557 w 4115240"/>
              <a:gd name="connsiteY19" fmla="*/ 3979853 h 4394290"/>
              <a:gd name="connsiteX20" fmla="*/ 2862696 w 4115240"/>
              <a:gd name="connsiteY20" fmla="*/ 3505223 h 4394290"/>
              <a:gd name="connsiteX21" fmla="*/ 2779569 w 4115240"/>
              <a:gd name="connsiteY21" fmla="*/ 3131150 h 4394290"/>
              <a:gd name="connsiteX22" fmla="*/ 3098224 w 4115240"/>
              <a:gd name="connsiteY22" fmla="*/ 3546787 h 4394290"/>
              <a:gd name="connsiteX23" fmla="*/ 3652405 w 4115240"/>
              <a:gd name="connsiteY23" fmla="*/ 3629914 h 4394290"/>
              <a:gd name="connsiteX24" fmla="*/ 4073414 w 4115240"/>
              <a:gd name="connsiteY24" fmla="*/ 3056990 h 4394290"/>
              <a:gd name="connsiteX25" fmla="*/ 4094357 w 4115240"/>
              <a:gd name="connsiteY25" fmla="*/ 2773881 h 4394290"/>
              <a:gd name="connsiteX26" fmla="*/ 4022904 w 4115240"/>
              <a:gd name="connsiteY26" fmla="*/ 2416597 h 4394290"/>
              <a:gd name="connsiteX27" fmla="*/ 3680115 w 4115240"/>
              <a:gd name="connsiteY27" fmla="*/ 2119769 h 4394290"/>
              <a:gd name="connsiteX28" fmla="*/ 3195205 w 4115240"/>
              <a:gd name="connsiteY28" fmla="*/ 2022787 h 4394290"/>
              <a:gd name="connsiteX29" fmla="*/ 3451781 w 4115240"/>
              <a:gd name="connsiteY29" fmla="*/ 1828958 h 4394290"/>
              <a:gd name="connsiteX30" fmla="*/ 3632158 w 4115240"/>
              <a:gd name="connsiteY30" fmla="*/ 1149554 h 4394290"/>
              <a:gd name="connsiteX31" fmla="*/ 3373629 w 4115240"/>
              <a:gd name="connsiteY31" fmla="*/ 650611 h 4394290"/>
              <a:gd name="connsiteX32" fmla="*/ 2937633 w 4115240"/>
              <a:gd name="connsiteY32" fmla="*/ 374917 h 4394290"/>
              <a:gd name="connsiteX33" fmla="*/ 2458002 w 4115240"/>
              <a:gd name="connsiteY33" fmla="*/ 473148 h 4394290"/>
              <a:gd name="connsiteX34" fmla="*/ 2257547 w 4115240"/>
              <a:gd name="connsiteY34" fmla="*/ 267593 h 4394290"/>
              <a:gd name="connsiteX35" fmla="*/ 1843698 w 4115240"/>
              <a:gd name="connsiteY35" fmla="*/ 642964 h 4394290"/>
              <a:gd name="connsiteX36" fmla="*/ 1917165 w 4115240"/>
              <a:gd name="connsiteY36" fmla="*/ 1128444 h 4394290"/>
              <a:gd name="connsiteX37" fmla="*/ 2059473 w 4115240"/>
              <a:gd name="connsiteY37" fmla="*/ 1061111 h 4394290"/>
              <a:gd name="connsiteX38" fmla="*/ 2156115 w 4115240"/>
              <a:gd name="connsiteY38" fmla="*/ 734314 h 4394290"/>
              <a:gd name="connsiteX39" fmla="*/ 1874639 w 4115240"/>
              <a:gd name="connsiteY39" fmla="*/ 436305 h 4394290"/>
              <a:gd name="connsiteX40" fmla="*/ 1915331 w 4115240"/>
              <a:gd name="connsiteY40" fmla="*/ 236089 h 4394290"/>
              <a:gd name="connsiteX41" fmla="*/ 1241715 w 4115240"/>
              <a:gd name="connsiteY41" fmla="*/ 23 h 4394290"/>
              <a:gd name="connsiteX42" fmla="*/ 812224 w 4115240"/>
              <a:gd name="connsiteY42" fmla="*/ 249405 h 4394290"/>
              <a:gd name="connsiteX43" fmla="*/ 715242 w 4115240"/>
              <a:gd name="connsiteY43" fmla="*/ 762023 h 4394290"/>
              <a:gd name="connsiteX44" fmla="*/ 857898 w 4115240"/>
              <a:gd name="connsiteY44" fmla="*/ 993742 h 4394290"/>
              <a:gd name="connsiteX45" fmla="*/ 1158587 w 4115240"/>
              <a:gd name="connsiteY45" fmla="*/ 1039114 h 4394290"/>
              <a:gd name="connsiteX46" fmla="*/ 1186296 w 4115240"/>
              <a:gd name="connsiteY46" fmla="*/ 859005 h 4394290"/>
              <a:gd name="connsiteX47" fmla="*/ 1006187 w 4115240"/>
              <a:gd name="connsiteY47" fmla="*/ 748169 h 4394290"/>
              <a:gd name="connsiteX0" fmla="*/ 1006187 w 4098057"/>
              <a:gd name="connsiteY0" fmla="*/ 748169 h 4394290"/>
              <a:gd name="connsiteX1" fmla="*/ 618260 w 4098057"/>
              <a:gd name="connsiteY1" fmla="*/ 720459 h 4394290"/>
              <a:gd name="connsiteX2" fmla="*/ 188769 w 4098057"/>
              <a:gd name="connsiteY2" fmla="*/ 914423 h 4394290"/>
              <a:gd name="connsiteX3" fmla="*/ 8660 w 4098057"/>
              <a:gd name="connsiteY3" fmla="*/ 1385478 h 4394290"/>
              <a:gd name="connsiteX4" fmla="*/ 91787 w 4098057"/>
              <a:gd name="connsiteY4" fmla="*/ 1759550 h 4394290"/>
              <a:gd name="connsiteX5" fmla="*/ 396587 w 4098057"/>
              <a:gd name="connsiteY5" fmla="*/ 1939659 h 4394290"/>
              <a:gd name="connsiteX6" fmla="*/ 618260 w 4098057"/>
              <a:gd name="connsiteY6" fmla="*/ 1939659 h 4394290"/>
              <a:gd name="connsiteX7" fmla="*/ 285751 w 4098057"/>
              <a:gd name="connsiteY7" fmla="*/ 2092059 h 4394290"/>
              <a:gd name="connsiteX8" fmla="*/ 22515 w 4098057"/>
              <a:gd name="connsiteY8" fmla="*/ 2576969 h 4394290"/>
              <a:gd name="connsiteX9" fmla="*/ 50224 w 4098057"/>
              <a:gd name="connsiteY9" fmla="*/ 3075732 h 4394290"/>
              <a:gd name="connsiteX10" fmla="*/ 341169 w 4098057"/>
              <a:gd name="connsiteY10" fmla="*/ 3352823 h 4394290"/>
              <a:gd name="connsiteX11" fmla="*/ 687533 w 4098057"/>
              <a:gd name="connsiteY11" fmla="*/ 3435950 h 4394290"/>
              <a:gd name="connsiteX12" fmla="*/ 1117024 w 4098057"/>
              <a:gd name="connsiteY12" fmla="*/ 3408241 h 4394290"/>
              <a:gd name="connsiteX13" fmla="*/ 1449533 w 4098057"/>
              <a:gd name="connsiteY13" fmla="*/ 3117296 h 4394290"/>
              <a:gd name="connsiteX14" fmla="*/ 1477242 w 4098057"/>
              <a:gd name="connsiteY14" fmla="*/ 3075732 h 4394290"/>
              <a:gd name="connsiteX15" fmla="*/ 1310987 w 4098057"/>
              <a:gd name="connsiteY15" fmla="*/ 3560641 h 4394290"/>
              <a:gd name="connsiteX16" fmla="*/ 1403085 w 4098057"/>
              <a:gd name="connsiteY16" fmla="*/ 4041020 h 4394290"/>
              <a:gd name="connsiteX17" fmla="*/ 1763412 w 4098057"/>
              <a:gd name="connsiteY17" fmla="*/ 4361052 h 4394290"/>
              <a:gd name="connsiteX18" fmla="*/ 2328106 w 4098057"/>
              <a:gd name="connsiteY18" fmla="*/ 4341224 h 4394290"/>
              <a:gd name="connsiteX19" fmla="*/ 2721557 w 4098057"/>
              <a:gd name="connsiteY19" fmla="*/ 3979853 h 4394290"/>
              <a:gd name="connsiteX20" fmla="*/ 2862696 w 4098057"/>
              <a:gd name="connsiteY20" fmla="*/ 3505223 h 4394290"/>
              <a:gd name="connsiteX21" fmla="*/ 2779569 w 4098057"/>
              <a:gd name="connsiteY21" fmla="*/ 3131150 h 4394290"/>
              <a:gd name="connsiteX22" fmla="*/ 3098224 w 4098057"/>
              <a:gd name="connsiteY22" fmla="*/ 3546787 h 4394290"/>
              <a:gd name="connsiteX23" fmla="*/ 3652405 w 4098057"/>
              <a:gd name="connsiteY23" fmla="*/ 3629914 h 4394290"/>
              <a:gd name="connsiteX24" fmla="*/ 3951307 w 4098057"/>
              <a:gd name="connsiteY24" fmla="*/ 3419784 h 4394290"/>
              <a:gd name="connsiteX25" fmla="*/ 4073414 w 4098057"/>
              <a:gd name="connsiteY25" fmla="*/ 3056990 h 4394290"/>
              <a:gd name="connsiteX26" fmla="*/ 4094357 w 4098057"/>
              <a:gd name="connsiteY26" fmla="*/ 2773881 h 4394290"/>
              <a:gd name="connsiteX27" fmla="*/ 4022904 w 4098057"/>
              <a:gd name="connsiteY27" fmla="*/ 2416597 h 4394290"/>
              <a:gd name="connsiteX28" fmla="*/ 3680115 w 4098057"/>
              <a:gd name="connsiteY28" fmla="*/ 2119769 h 4394290"/>
              <a:gd name="connsiteX29" fmla="*/ 3195205 w 4098057"/>
              <a:gd name="connsiteY29" fmla="*/ 2022787 h 4394290"/>
              <a:gd name="connsiteX30" fmla="*/ 3451781 w 4098057"/>
              <a:gd name="connsiteY30" fmla="*/ 1828958 h 4394290"/>
              <a:gd name="connsiteX31" fmla="*/ 3632158 w 4098057"/>
              <a:gd name="connsiteY31" fmla="*/ 1149554 h 4394290"/>
              <a:gd name="connsiteX32" fmla="*/ 3373629 w 4098057"/>
              <a:gd name="connsiteY32" fmla="*/ 650611 h 4394290"/>
              <a:gd name="connsiteX33" fmla="*/ 2937633 w 4098057"/>
              <a:gd name="connsiteY33" fmla="*/ 374917 h 4394290"/>
              <a:gd name="connsiteX34" fmla="*/ 2458002 w 4098057"/>
              <a:gd name="connsiteY34" fmla="*/ 473148 h 4394290"/>
              <a:gd name="connsiteX35" fmla="*/ 2257547 w 4098057"/>
              <a:gd name="connsiteY35" fmla="*/ 267593 h 4394290"/>
              <a:gd name="connsiteX36" fmla="*/ 1843698 w 4098057"/>
              <a:gd name="connsiteY36" fmla="*/ 642964 h 4394290"/>
              <a:gd name="connsiteX37" fmla="*/ 1917165 w 4098057"/>
              <a:gd name="connsiteY37" fmla="*/ 1128444 h 4394290"/>
              <a:gd name="connsiteX38" fmla="*/ 2059473 w 4098057"/>
              <a:gd name="connsiteY38" fmla="*/ 1061111 h 4394290"/>
              <a:gd name="connsiteX39" fmla="*/ 2156115 w 4098057"/>
              <a:gd name="connsiteY39" fmla="*/ 734314 h 4394290"/>
              <a:gd name="connsiteX40" fmla="*/ 1874639 w 4098057"/>
              <a:gd name="connsiteY40" fmla="*/ 436305 h 4394290"/>
              <a:gd name="connsiteX41" fmla="*/ 1915331 w 4098057"/>
              <a:gd name="connsiteY41" fmla="*/ 236089 h 4394290"/>
              <a:gd name="connsiteX42" fmla="*/ 1241715 w 4098057"/>
              <a:gd name="connsiteY42" fmla="*/ 23 h 4394290"/>
              <a:gd name="connsiteX43" fmla="*/ 812224 w 4098057"/>
              <a:gd name="connsiteY43" fmla="*/ 249405 h 4394290"/>
              <a:gd name="connsiteX44" fmla="*/ 715242 w 4098057"/>
              <a:gd name="connsiteY44" fmla="*/ 762023 h 4394290"/>
              <a:gd name="connsiteX45" fmla="*/ 857898 w 4098057"/>
              <a:gd name="connsiteY45" fmla="*/ 993742 h 4394290"/>
              <a:gd name="connsiteX46" fmla="*/ 1158587 w 4098057"/>
              <a:gd name="connsiteY46" fmla="*/ 1039114 h 4394290"/>
              <a:gd name="connsiteX47" fmla="*/ 1186296 w 4098057"/>
              <a:gd name="connsiteY47" fmla="*/ 859005 h 4394290"/>
              <a:gd name="connsiteX48" fmla="*/ 1006187 w 4098057"/>
              <a:gd name="connsiteY48" fmla="*/ 748169 h 4394290"/>
              <a:gd name="connsiteX0" fmla="*/ 1006187 w 4102643"/>
              <a:gd name="connsiteY0" fmla="*/ 748169 h 4394290"/>
              <a:gd name="connsiteX1" fmla="*/ 618260 w 4102643"/>
              <a:gd name="connsiteY1" fmla="*/ 720459 h 4394290"/>
              <a:gd name="connsiteX2" fmla="*/ 188769 w 4102643"/>
              <a:gd name="connsiteY2" fmla="*/ 914423 h 4394290"/>
              <a:gd name="connsiteX3" fmla="*/ 8660 w 4102643"/>
              <a:gd name="connsiteY3" fmla="*/ 1385478 h 4394290"/>
              <a:gd name="connsiteX4" fmla="*/ 91787 w 4102643"/>
              <a:gd name="connsiteY4" fmla="*/ 1759550 h 4394290"/>
              <a:gd name="connsiteX5" fmla="*/ 396587 w 4102643"/>
              <a:gd name="connsiteY5" fmla="*/ 1939659 h 4394290"/>
              <a:gd name="connsiteX6" fmla="*/ 618260 w 4102643"/>
              <a:gd name="connsiteY6" fmla="*/ 1939659 h 4394290"/>
              <a:gd name="connsiteX7" fmla="*/ 285751 w 4102643"/>
              <a:gd name="connsiteY7" fmla="*/ 2092059 h 4394290"/>
              <a:gd name="connsiteX8" fmla="*/ 22515 w 4102643"/>
              <a:gd name="connsiteY8" fmla="*/ 2576969 h 4394290"/>
              <a:gd name="connsiteX9" fmla="*/ 50224 w 4102643"/>
              <a:gd name="connsiteY9" fmla="*/ 3075732 h 4394290"/>
              <a:gd name="connsiteX10" fmla="*/ 341169 w 4102643"/>
              <a:gd name="connsiteY10" fmla="*/ 3352823 h 4394290"/>
              <a:gd name="connsiteX11" fmla="*/ 687533 w 4102643"/>
              <a:gd name="connsiteY11" fmla="*/ 3435950 h 4394290"/>
              <a:gd name="connsiteX12" fmla="*/ 1117024 w 4102643"/>
              <a:gd name="connsiteY12" fmla="*/ 3408241 h 4394290"/>
              <a:gd name="connsiteX13" fmla="*/ 1449533 w 4102643"/>
              <a:gd name="connsiteY13" fmla="*/ 3117296 h 4394290"/>
              <a:gd name="connsiteX14" fmla="*/ 1477242 w 4102643"/>
              <a:gd name="connsiteY14" fmla="*/ 3075732 h 4394290"/>
              <a:gd name="connsiteX15" fmla="*/ 1310987 w 4102643"/>
              <a:gd name="connsiteY15" fmla="*/ 3560641 h 4394290"/>
              <a:gd name="connsiteX16" fmla="*/ 1403085 w 4102643"/>
              <a:gd name="connsiteY16" fmla="*/ 4041020 h 4394290"/>
              <a:gd name="connsiteX17" fmla="*/ 1763412 w 4102643"/>
              <a:gd name="connsiteY17" fmla="*/ 4361052 h 4394290"/>
              <a:gd name="connsiteX18" fmla="*/ 2328106 w 4102643"/>
              <a:gd name="connsiteY18" fmla="*/ 4341224 h 4394290"/>
              <a:gd name="connsiteX19" fmla="*/ 2721557 w 4102643"/>
              <a:gd name="connsiteY19" fmla="*/ 3979853 h 4394290"/>
              <a:gd name="connsiteX20" fmla="*/ 2862696 w 4102643"/>
              <a:gd name="connsiteY20" fmla="*/ 3505223 h 4394290"/>
              <a:gd name="connsiteX21" fmla="*/ 2779569 w 4102643"/>
              <a:gd name="connsiteY21" fmla="*/ 3131150 h 4394290"/>
              <a:gd name="connsiteX22" fmla="*/ 3098224 w 4102643"/>
              <a:gd name="connsiteY22" fmla="*/ 3546787 h 4394290"/>
              <a:gd name="connsiteX23" fmla="*/ 3652405 w 4102643"/>
              <a:gd name="connsiteY23" fmla="*/ 3629914 h 4394290"/>
              <a:gd name="connsiteX24" fmla="*/ 3847362 w 4102643"/>
              <a:gd name="connsiteY24" fmla="*/ 3335630 h 4394290"/>
              <a:gd name="connsiteX25" fmla="*/ 4073414 w 4102643"/>
              <a:gd name="connsiteY25" fmla="*/ 3056990 h 4394290"/>
              <a:gd name="connsiteX26" fmla="*/ 4094357 w 4102643"/>
              <a:gd name="connsiteY26" fmla="*/ 2773881 h 4394290"/>
              <a:gd name="connsiteX27" fmla="*/ 4022904 w 4102643"/>
              <a:gd name="connsiteY27" fmla="*/ 2416597 h 4394290"/>
              <a:gd name="connsiteX28" fmla="*/ 3680115 w 4102643"/>
              <a:gd name="connsiteY28" fmla="*/ 2119769 h 4394290"/>
              <a:gd name="connsiteX29" fmla="*/ 3195205 w 4102643"/>
              <a:gd name="connsiteY29" fmla="*/ 2022787 h 4394290"/>
              <a:gd name="connsiteX30" fmla="*/ 3451781 w 4102643"/>
              <a:gd name="connsiteY30" fmla="*/ 1828958 h 4394290"/>
              <a:gd name="connsiteX31" fmla="*/ 3632158 w 4102643"/>
              <a:gd name="connsiteY31" fmla="*/ 1149554 h 4394290"/>
              <a:gd name="connsiteX32" fmla="*/ 3373629 w 4102643"/>
              <a:gd name="connsiteY32" fmla="*/ 650611 h 4394290"/>
              <a:gd name="connsiteX33" fmla="*/ 2937633 w 4102643"/>
              <a:gd name="connsiteY33" fmla="*/ 374917 h 4394290"/>
              <a:gd name="connsiteX34" fmla="*/ 2458002 w 4102643"/>
              <a:gd name="connsiteY34" fmla="*/ 473148 h 4394290"/>
              <a:gd name="connsiteX35" fmla="*/ 2257547 w 4102643"/>
              <a:gd name="connsiteY35" fmla="*/ 267593 h 4394290"/>
              <a:gd name="connsiteX36" fmla="*/ 1843698 w 4102643"/>
              <a:gd name="connsiteY36" fmla="*/ 642964 h 4394290"/>
              <a:gd name="connsiteX37" fmla="*/ 1917165 w 4102643"/>
              <a:gd name="connsiteY37" fmla="*/ 1128444 h 4394290"/>
              <a:gd name="connsiteX38" fmla="*/ 2059473 w 4102643"/>
              <a:gd name="connsiteY38" fmla="*/ 1061111 h 4394290"/>
              <a:gd name="connsiteX39" fmla="*/ 2156115 w 4102643"/>
              <a:gd name="connsiteY39" fmla="*/ 734314 h 4394290"/>
              <a:gd name="connsiteX40" fmla="*/ 1874639 w 4102643"/>
              <a:gd name="connsiteY40" fmla="*/ 436305 h 4394290"/>
              <a:gd name="connsiteX41" fmla="*/ 1915331 w 4102643"/>
              <a:gd name="connsiteY41" fmla="*/ 236089 h 4394290"/>
              <a:gd name="connsiteX42" fmla="*/ 1241715 w 4102643"/>
              <a:gd name="connsiteY42" fmla="*/ 23 h 4394290"/>
              <a:gd name="connsiteX43" fmla="*/ 812224 w 4102643"/>
              <a:gd name="connsiteY43" fmla="*/ 249405 h 4394290"/>
              <a:gd name="connsiteX44" fmla="*/ 715242 w 4102643"/>
              <a:gd name="connsiteY44" fmla="*/ 762023 h 4394290"/>
              <a:gd name="connsiteX45" fmla="*/ 857898 w 4102643"/>
              <a:gd name="connsiteY45" fmla="*/ 993742 h 4394290"/>
              <a:gd name="connsiteX46" fmla="*/ 1158587 w 4102643"/>
              <a:gd name="connsiteY46" fmla="*/ 1039114 h 4394290"/>
              <a:gd name="connsiteX47" fmla="*/ 1186296 w 4102643"/>
              <a:gd name="connsiteY47" fmla="*/ 859005 h 4394290"/>
              <a:gd name="connsiteX48" fmla="*/ 1006187 w 4102643"/>
              <a:gd name="connsiteY48" fmla="*/ 748169 h 4394290"/>
              <a:gd name="connsiteX0" fmla="*/ 1006187 w 4107231"/>
              <a:gd name="connsiteY0" fmla="*/ 748169 h 4394290"/>
              <a:gd name="connsiteX1" fmla="*/ 618260 w 4107231"/>
              <a:gd name="connsiteY1" fmla="*/ 720459 h 4394290"/>
              <a:gd name="connsiteX2" fmla="*/ 188769 w 4107231"/>
              <a:gd name="connsiteY2" fmla="*/ 914423 h 4394290"/>
              <a:gd name="connsiteX3" fmla="*/ 8660 w 4107231"/>
              <a:gd name="connsiteY3" fmla="*/ 1385478 h 4394290"/>
              <a:gd name="connsiteX4" fmla="*/ 91787 w 4107231"/>
              <a:gd name="connsiteY4" fmla="*/ 1759550 h 4394290"/>
              <a:gd name="connsiteX5" fmla="*/ 396587 w 4107231"/>
              <a:gd name="connsiteY5" fmla="*/ 1939659 h 4394290"/>
              <a:gd name="connsiteX6" fmla="*/ 618260 w 4107231"/>
              <a:gd name="connsiteY6" fmla="*/ 1939659 h 4394290"/>
              <a:gd name="connsiteX7" fmla="*/ 285751 w 4107231"/>
              <a:gd name="connsiteY7" fmla="*/ 2092059 h 4394290"/>
              <a:gd name="connsiteX8" fmla="*/ 22515 w 4107231"/>
              <a:gd name="connsiteY8" fmla="*/ 2576969 h 4394290"/>
              <a:gd name="connsiteX9" fmla="*/ 50224 w 4107231"/>
              <a:gd name="connsiteY9" fmla="*/ 3075732 h 4394290"/>
              <a:gd name="connsiteX10" fmla="*/ 341169 w 4107231"/>
              <a:gd name="connsiteY10" fmla="*/ 3352823 h 4394290"/>
              <a:gd name="connsiteX11" fmla="*/ 687533 w 4107231"/>
              <a:gd name="connsiteY11" fmla="*/ 3435950 h 4394290"/>
              <a:gd name="connsiteX12" fmla="*/ 1117024 w 4107231"/>
              <a:gd name="connsiteY12" fmla="*/ 3408241 h 4394290"/>
              <a:gd name="connsiteX13" fmla="*/ 1449533 w 4107231"/>
              <a:gd name="connsiteY13" fmla="*/ 3117296 h 4394290"/>
              <a:gd name="connsiteX14" fmla="*/ 1477242 w 4107231"/>
              <a:gd name="connsiteY14" fmla="*/ 3075732 h 4394290"/>
              <a:gd name="connsiteX15" fmla="*/ 1310987 w 4107231"/>
              <a:gd name="connsiteY15" fmla="*/ 3560641 h 4394290"/>
              <a:gd name="connsiteX16" fmla="*/ 1403085 w 4107231"/>
              <a:gd name="connsiteY16" fmla="*/ 4041020 h 4394290"/>
              <a:gd name="connsiteX17" fmla="*/ 1763412 w 4107231"/>
              <a:gd name="connsiteY17" fmla="*/ 4361052 h 4394290"/>
              <a:gd name="connsiteX18" fmla="*/ 2328106 w 4107231"/>
              <a:gd name="connsiteY18" fmla="*/ 4341224 h 4394290"/>
              <a:gd name="connsiteX19" fmla="*/ 2721557 w 4107231"/>
              <a:gd name="connsiteY19" fmla="*/ 3979853 h 4394290"/>
              <a:gd name="connsiteX20" fmla="*/ 2862696 w 4107231"/>
              <a:gd name="connsiteY20" fmla="*/ 3505223 h 4394290"/>
              <a:gd name="connsiteX21" fmla="*/ 2779569 w 4107231"/>
              <a:gd name="connsiteY21" fmla="*/ 3131150 h 4394290"/>
              <a:gd name="connsiteX22" fmla="*/ 3098224 w 4107231"/>
              <a:gd name="connsiteY22" fmla="*/ 3546787 h 4394290"/>
              <a:gd name="connsiteX23" fmla="*/ 3652405 w 4107231"/>
              <a:gd name="connsiteY23" fmla="*/ 3629914 h 4394290"/>
              <a:gd name="connsiteX24" fmla="*/ 3771617 w 4107231"/>
              <a:gd name="connsiteY24" fmla="*/ 3260645 h 4394290"/>
              <a:gd name="connsiteX25" fmla="*/ 4073414 w 4107231"/>
              <a:gd name="connsiteY25" fmla="*/ 3056990 h 4394290"/>
              <a:gd name="connsiteX26" fmla="*/ 4094357 w 4107231"/>
              <a:gd name="connsiteY26" fmla="*/ 2773881 h 4394290"/>
              <a:gd name="connsiteX27" fmla="*/ 4022904 w 4107231"/>
              <a:gd name="connsiteY27" fmla="*/ 2416597 h 4394290"/>
              <a:gd name="connsiteX28" fmla="*/ 3680115 w 4107231"/>
              <a:gd name="connsiteY28" fmla="*/ 2119769 h 4394290"/>
              <a:gd name="connsiteX29" fmla="*/ 3195205 w 4107231"/>
              <a:gd name="connsiteY29" fmla="*/ 2022787 h 4394290"/>
              <a:gd name="connsiteX30" fmla="*/ 3451781 w 4107231"/>
              <a:gd name="connsiteY30" fmla="*/ 1828958 h 4394290"/>
              <a:gd name="connsiteX31" fmla="*/ 3632158 w 4107231"/>
              <a:gd name="connsiteY31" fmla="*/ 1149554 h 4394290"/>
              <a:gd name="connsiteX32" fmla="*/ 3373629 w 4107231"/>
              <a:gd name="connsiteY32" fmla="*/ 650611 h 4394290"/>
              <a:gd name="connsiteX33" fmla="*/ 2937633 w 4107231"/>
              <a:gd name="connsiteY33" fmla="*/ 374917 h 4394290"/>
              <a:gd name="connsiteX34" fmla="*/ 2458002 w 4107231"/>
              <a:gd name="connsiteY34" fmla="*/ 473148 h 4394290"/>
              <a:gd name="connsiteX35" fmla="*/ 2257547 w 4107231"/>
              <a:gd name="connsiteY35" fmla="*/ 267593 h 4394290"/>
              <a:gd name="connsiteX36" fmla="*/ 1843698 w 4107231"/>
              <a:gd name="connsiteY36" fmla="*/ 642964 h 4394290"/>
              <a:gd name="connsiteX37" fmla="*/ 1917165 w 4107231"/>
              <a:gd name="connsiteY37" fmla="*/ 1128444 h 4394290"/>
              <a:gd name="connsiteX38" fmla="*/ 2059473 w 4107231"/>
              <a:gd name="connsiteY38" fmla="*/ 1061111 h 4394290"/>
              <a:gd name="connsiteX39" fmla="*/ 2156115 w 4107231"/>
              <a:gd name="connsiteY39" fmla="*/ 734314 h 4394290"/>
              <a:gd name="connsiteX40" fmla="*/ 1874639 w 4107231"/>
              <a:gd name="connsiteY40" fmla="*/ 436305 h 4394290"/>
              <a:gd name="connsiteX41" fmla="*/ 1915331 w 4107231"/>
              <a:gd name="connsiteY41" fmla="*/ 236089 h 4394290"/>
              <a:gd name="connsiteX42" fmla="*/ 1241715 w 4107231"/>
              <a:gd name="connsiteY42" fmla="*/ 23 h 4394290"/>
              <a:gd name="connsiteX43" fmla="*/ 812224 w 4107231"/>
              <a:gd name="connsiteY43" fmla="*/ 249405 h 4394290"/>
              <a:gd name="connsiteX44" fmla="*/ 715242 w 4107231"/>
              <a:gd name="connsiteY44" fmla="*/ 762023 h 4394290"/>
              <a:gd name="connsiteX45" fmla="*/ 857898 w 4107231"/>
              <a:gd name="connsiteY45" fmla="*/ 993742 h 4394290"/>
              <a:gd name="connsiteX46" fmla="*/ 1158587 w 4107231"/>
              <a:gd name="connsiteY46" fmla="*/ 1039114 h 4394290"/>
              <a:gd name="connsiteX47" fmla="*/ 1186296 w 4107231"/>
              <a:gd name="connsiteY47" fmla="*/ 859005 h 4394290"/>
              <a:gd name="connsiteX48" fmla="*/ 1006187 w 4107231"/>
              <a:gd name="connsiteY48" fmla="*/ 748169 h 4394290"/>
              <a:gd name="connsiteX0" fmla="*/ 1006187 w 4098686"/>
              <a:gd name="connsiteY0" fmla="*/ 748169 h 4394290"/>
              <a:gd name="connsiteX1" fmla="*/ 618260 w 4098686"/>
              <a:gd name="connsiteY1" fmla="*/ 720459 h 4394290"/>
              <a:gd name="connsiteX2" fmla="*/ 188769 w 4098686"/>
              <a:gd name="connsiteY2" fmla="*/ 914423 h 4394290"/>
              <a:gd name="connsiteX3" fmla="*/ 8660 w 4098686"/>
              <a:gd name="connsiteY3" fmla="*/ 1385478 h 4394290"/>
              <a:gd name="connsiteX4" fmla="*/ 91787 w 4098686"/>
              <a:gd name="connsiteY4" fmla="*/ 1759550 h 4394290"/>
              <a:gd name="connsiteX5" fmla="*/ 396587 w 4098686"/>
              <a:gd name="connsiteY5" fmla="*/ 1939659 h 4394290"/>
              <a:gd name="connsiteX6" fmla="*/ 618260 w 4098686"/>
              <a:gd name="connsiteY6" fmla="*/ 1939659 h 4394290"/>
              <a:gd name="connsiteX7" fmla="*/ 285751 w 4098686"/>
              <a:gd name="connsiteY7" fmla="*/ 2092059 h 4394290"/>
              <a:gd name="connsiteX8" fmla="*/ 22515 w 4098686"/>
              <a:gd name="connsiteY8" fmla="*/ 2576969 h 4394290"/>
              <a:gd name="connsiteX9" fmla="*/ 50224 w 4098686"/>
              <a:gd name="connsiteY9" fmla="*/ 3075732 h 4394290"/>
              <a:gd name="connsiteX10" fmla="*/ 341169 w 4098686"/>
              <a:gd name="connsiteY10" fmla="*/ 3352823 h 4394290"/>
              <a:gd name="connsiteX11" fmla="*/ 687533 w 4098686"/>
              <a:gd name="connsiteY11" fmla="*/ 3435950 h 4394290"/>
              <a:gd name="connsiteX12" fmla="*/ 1117024 w 4098686"/>
              <a:gd name="connsiteY12" fmla="*/ 3408241 h 4394290"/>
              <a:gd name="connsiteX13" fmla="*/ 1449533 w 4098686"/>
              <a:gd name="connsiteY13" fmla="*/ 3117296 h 4394290"/>
              <a:gd name="connsiteX14" fmla="*/ 1477242 w 4098686"/>
              <a:gd name="connsiteY14" fmla="*/ 3075732 h 4394290"/>
              <a:gd name="connsiteX15" fmla="*/ 1310987 w 4098686"/>
              <a:gd name="connsiteY15" fmla="*/ 3560641 h 4394290"/>
              <a:gd name="connsiteX16" fmla="*/ 1403085 w 4098686"/>
              <a:gd name="connsiteY16" fmla="*/ 4041020 h 4394290"/>
              <a:gd name="connsiteX17" fmla="*/ 1763412 w 4098686"/>
              <a:gd name="connsiteY17" fmla="*/ 4361052 h 4394290"/>
              <a:gd name="connsiteX18" fmla="*/ 2328106 w 4098686"/>
              <a:gd name="connsiteY18" fmla="*/ 4341224 h 4394290"/>
              <a:gd name="connsiteX19" fmla="*/ 2721557 w 4098686"/>
              <a:gd name="connsiteY19" fmla="*/ 3979853 h 4394290"/>
              <a:gd name="connsiteX20" fmla="*/ 2862696 w 4098686"/>
              <a:gd name="connsiteY20" fmla="*/ 3505223 h 4394290"/>
              <a:gd name="connsiteX21" fmla="*/ 2779569 w 4098686"/>
              <a:gd name="connsiteY21" fmla="*/ 3131150 h 4394290"/>
              <a:gd name="connsiteX22" fmla="*/ 3098224 w 4098686"/>
              <a:gd name="connsiteY22" fmla="*/ 3546787 h 4394290"/>
              <a:gd name="connsiteX23" fmla="*/ 3652405 w 4098686"/>
              <a:gd name="connsiteY23" fmla="*/ 3629914 h 4394290"/>
              <a:gd name="connsiteX24" fmla="*/ 3931970 w 4098686"/>
              <a:gd name="connsiteY24" fmla="*/ 3363139 h 4394290"/>
              <a:gd name="connsiteX25" fmla="*/ 4073414 w 4098686"/>
              <a:gd name="connsiteY25" fmla="*/ 3056990 h 4394290"/>
              <a:gd name="connsiteX26" fmla="*/ 4094357 w 4098686"/>
              <a:gd name="connsiteY26" fmla="*/ 2773881 h 4394290"/>
              <a:gd name="connsiteX27" fmla="*/ 4022904 w 4098686"/>
              <a:gd name="connsiteY27" fmla="*/ 2416597 h 4394290"/>
              <a:gd name="connsiteX28" fmla="*/ 3680115 w 4098686"/>
              <a:gd name="connsiteY28" fmla="*/ 2119769 h 4394290"/>
              <a:gd name="connsiteX29" fmla="*/ 3195205 w 4098686"/>
              <a:gd name="connsiteY29" fmla="*/ 2022787 h 4394290"/>
              <a:gd name="connsiteX30" fmla="*/ 3451781 w 4098686"/>
              <a:gd name="connsiteY30" fmla="*/ 1828958 h 4394290"/>
              <a:gd name="connsiteX31" fmla="*/ 3632158 w 4098686"/>
              <a:gd name="connsiteY31" fmla="*/ 1149554 h 4394290"/>
              <a:gd name="connsiteX32" fmla="*/ 3373629 w 4098686"/>
              <a:gd name="connsiteY32" fmla="*/ 650611 h 4394290"/>
              <a:gd name="connsiteX33" fmla="*/ 2937633 w 4098686"/>
              <a:gd name="connsiteY33" fmla="*/ 374917 h 4394290"/>
              <a:gd name="connsiteX34" fmla="*/ 2458002 w 4098686"/>
              <a:gd name="connsiteY34" fmla="*/ 473148 h 4394290"/>
              <a:gd name="connsiteX35" fmla="*/ 2257547 w 4098686"/>
              <a:gd name="connsiteY35" fmla="*/ 267593 h 4394290"/>
              <a:gd name="connsiteX36" fmla="*/ 1843698 w 4098686"/>
              <a:gd name="connsiteY36" fmla="*/ 642964 h 4394290"/>
              <a:gd name="connsiteX37" fmla="*/ 1917165 w 4098686"/>
              <a:gd name="connsiteY37" fmla="*/ 1128444 h 4394290"/>
              <a:gd name="connsiteX38" fmla="*/ 2059473 w 4098686"/>
              <a:gd name="connsiteY38" fmla="*/ 1061111 h 4394290"/>
              <a:gd name="connsiteX39" fmla="*/ 2156115 w 4098686"/>
              <a:gd name="connsiteY39" fmla="*/ 734314 h 4394290"/>
              <a:gd name="connsiteX40" fmla="*/ 1874639 w 4098686"/>
              <a:gd name="connsiteY40" fmla="*/ 436305 h 4394290"/>
              <a:gd name="connsiteX41" fmla="*/ 1915331 w 4098686"/>
              <a:gd name="connsiteY41" fmla="*/ 236089 h 4394290"/>
              <a:gd name="connsiteX42" fmla="*/ 1241715 w 4098686"/>
              <a:gd name="connsiteY42" fmla="*/ 23 h 4394290"/>
              <a:gd name="connsiteX43" fmla="*/ 812224 w 4098686"/>
              <a:gd name="connsiteY43" fmla="*/ 249405 h 4394290"/>
              <a:gd name="connsiteX44" fmla="*/ 715242 w 4098686"/>
              <a:gd name="connsiteY44" fmla="*/ 762023 h 4394290"/>
              <a:gd name="connsiteX45" fmla="*/ 857898 w 4098686"/>
              <a:gd name="connsiteY45" fmla="*/ 993742 h 4394290"/>
              <a:gd name="connsiteX46" fmla="*/ 1158587 w 4098686"/>
              <a:gd name="connsiteY46" fmla="*/ 1039114 h 4394290"/>
              <a:gd name="connsiteX47" fmla="*/ 1186296 w 4098686"/>
              <a:gd name="connsiteY47" fmla="*/ 859005 h 4394290"/>
              <a:gd name="connsiteX48" fmla="*/ 1006187 w 4098686"/>
              <a:gd name="connsiteY48" fmla="*/ 748169 h 4394290"/>
              <a:gd name="connsiteX0" fmla="*/ 1006187 w 4098686"/>
              <a:gd name="connsiteY0" fmla="*/ 748169 h 4394290"/>
              <a:gd name="connsiteX1" fmla="*/ 618260 w 4098686"/>
              <a:gd name="connsiteY1" fmla="*/ 720459 h 4394290"/>
              <a:gd name="connsiteX2" fmla="*/ 188769 w 4098686"/>
              <a:gd name="connsiteY2" fmla="*/ 914423 h 4394290"/>
              <a:gd name="connsiteX3" fmla="*/ 8660 w 4098686"/>
              <a:gd name="connsiteY3" fmla="*/ 1385478 h 4394290"/>
              <a:gd name="connsiteX4" fmla="*/ 91787 w 4098686"/>
              <a:gd name="connsiteY4" fmla="*/ 1759550 h 4394290"/>
              <a:gd name="connsiteX5" fmla="*/ 396587 w 4098686"/>
              <a:gd name="connsiteY5" fmla="*/ 1939659 h 4394290"/>
              <a:gd name="connsiteX6" fmla="*/ 618260 w 4098686"/>
              <a:gd name="connsiteY6" fmla="*/ 1939659 h 4394290"/>
              <a:gd name="connsiteX7" fmla="*/ 285751 w 4098686"/>
              <a:gd name="connsiteY7" fmla="*/ 2092059 h 4394290"/>
              <a:gd name="connsiteX8" fmla="*/ 22515 w 4098686"/>
              <a:gd name="connsiteY8" fmla="*/ 2576969 h 4394290"/>
              <a:gd name="connsiteX9" fmla="*/ 50224 w 4098686"/>
              <a:gd name="connsiteY9" fmla="*/ 3075732 h 4394290"/>
              <a:gd name="connsiteX10" fmla="*/ 341169 w 4098686"/>
              <a:gd name="connsiteY10" fmla="*/ 3352823 h 4394290"/>
              <a:gd name="connsiteX11" fmla="*/ 687533 w 4098686"/>
              <a:gd name="connsiteY11" fmla="*/ 3435950 h 4394290"/>
              <a:gd name="connsiteX12" fmla="*/ 1117024 w 4098686"/>
              <a:gd name="connsiteY12" fmla="*/ 3408241 h 4394290"/>
              <a:gd name="connsiteX13" fmla="*/ 1449533 w 4098686"/>
              <a:gd name="connsiteY13" fmla="*/ 3117296 h 4394290"/>
              <a:gd name="connsiteX14" fmla="*/ 1477242 w 4098686"/>
              <a:gd name="connsiteY14" fmla="*/ 3075732 h 4394290"/>
              <a:gd name="connsiteX15" fmla="*/ 1310987 w 4098686"/>
              <a:gd name="connsiteY15" fmla="*/ 3560641 h 4394290"/>
              <a:gd name="connsiteX16" fmla="*/ 1403085 w 4098686"/>
              <a:gd name="connsiteY16" fmla="*/ 4041020 h 4394290"/>
              <a:gd name="connsiteX17" fmla="*/ 1763412 w 4098686"/>
              <a:gd name="connsiteY17" fmla="*/ 4361052 h 4394290"/>
              <a:gd name="connsiteX18" fmla="*/ 2328106 w 4098686"/>
              <a:gd name="connsiteY18" fmla="*/ 4341224 h 4394290"/>
              <a:gd name="connsiteX19" fmla="*/ 2721557 w 4098686"/>
              <a:gd name="connsiteY19" fmla="*/ 3979853 h 4394290"/>
              <a:gd name="connsiteX20" fmla="*/ 2862696 w 4098686"/>
              <a:gd name="connsiteY20" fmla="*/ 3505223 h 4394290"/>
              <a:gd name="connsiteX21" fmla="*/ 2779569 w 4098686"/>
              <a:gd name="connsiteY21" fmla="*/ 3131150 h 4394290"/>
              <a:gd name="connsiteX22" fmla="*/ 3098224 w 4098686"/>
              <a:gd name="connsiteY22" fmla="*/ 3546787 h 4394290"/>
              <a:gd name="connsiteX23" fmla="*/ 3652405 w 4098686"/>
              <a:gd name="connsiteY23" fmla="*/ 3629914 h 4394290"/>
              <a:gd name="connsiteX24" fmla="*/ 3931970 w 4098686"/>
              <a:gd name="connsiteY24" fmla="*/ 3363139 h 4394290"/>
              <a:gd name="connsiteX25" fmla="*/ 4073414 w 4098686"/>
              <a:gd name="connsiteY25" fmla="*/ 3056990 h 4394290"/>
              <a:gd name="connsiteX26" fmla="*/ 4094357 w 4098686"/>
              <a:gd name="connsiteY26" fmla="*/ 2773881 h 4394290"/>
              <a:gd name="connsiteX27" fmla="*/ 3938496 w 4098686"/>
              <a:gd name="connsiteY27" fmla="*/ 2408036 h 4394290"/>
              <a:gd name="connsiteX28" fmla="*/ 3680115 w 4098686"/>
              <a:gd name="connsiteY28" fmla="*/ 2119769 h 4394290"/>
              <a:gd name="connsiteX29" fmla="*/ 3195205 w 4098686"/>
              <a:gd name="connsiteY29" fmla="*/ 2022787 h 4394290"/>
              <a:gd name="connsiteX30" fmla="*/ 3451781 w 4098686"/>
              <a:gd name="connsiteY30" fmla="*/ 1828958 h 4394290"/>
              <a:gd name="connsiteX31" fmla="*/ 3632158 w 4098686"/>
              <a:gd name="connsiteY31" fmla="*/ 1149554 h 4394290"/>
              <a:gd name="connsiteX32" fmla="*/ 3373629 w 4098686"/>
              <a:gd name="connsiteY32" fmla="*/ 650611 h 4394290"/>
              <a:gd name="connsiteX33" fmla="*/ 2937633 w 4098686"/>
              <a:gd name="connsiteY33" fmla="*/ 374917 h 4394290"/>
              <a:gd name="connsiteX34" fmla="*/ 2458002 w 4098686"/>
              <a:gd name="connsiteY34" fmla="*/ 473148 h 4394290"/>
              <a:gd name="connsiteX35" fmla="*/ 2257547 w 4098686"/>
              <a:gd name="connsiteY35" fmla="*/ 267593 h 4394290"/>
              <a:gd name="connsiteX36" fmla="*/ 1843698 w 4098686"/>
              <a:gd name="connsiteY36" fmla="*/ 642964 h 4394290"/>
              <a:gd name="connsiteX37" fmla="*/ 1917165 w 4098686"/>
              <a:gd name="connsiteY37" fmla="*/ 1128444 h 4394290"/>
              <a:gd name="connsiteX38" fmla="*/ 2059473 w 4098686"/>
              <a:gd name="connsiteY38" fmla="*/ 1061111 h 4394290"/>
              <a:gd name="connsiteX39" fmla="*/ 2156115 w 4098686"/>
              <a:gd name="connsiteY39" fmla="*/ 734314 h 4394290"/>
              <a:gd name="connsiteX40" fmla="*/ 1874639 w 4098686"/>
              <a:gd name="connsiteY40" fmla="*/ 436305 h 4394290"/>
              <a:gd name="connsiteX41" fmla="*/ 1915331 w 4098686"/>
              <a:gd name="connsiteY41" fmla="*/ 236089 h 4394290"/>
              <a:gd name="connsiteX42" fmla="*/ 1241715 w 4098686"/>
              <a:gd name="connsiteY42" fmla="*/ 23 h 4394290"/>
              <a:gd name="connsiteX43" fmla="*/ 812224 w 4098686"/>
              <a:gd name="connsiteY43" fmla="*/ 249405 h 4394290"/>
              <a:gd name="connsiteX44" fmla="*/ 715242 w 4098686"/>
              <a:gd name="connsiteY44" fmla="*/ 762023 h 4394290"/>
              <a:gd name="connsiteX45" fmla="*/ 857898 w 4098686"/>
              <a:gd name="connsiteY45" fmla="*/ 993742 h 4394290"/>
              <a:gd name="connsiteX46" fmla="*/ 1158587 w 4098686"/>
              <a:gd name="connsiteY46" fmla="*/ 1039114 h 4394290"/>
              <a:gd name="connsiteX47" fmla="*/ 1186296 w 4098686"/>
              <a:gd name="connsiteY47" fmla="*/ 859005 h 4394290"/>
              <a:gd name="connsiteX48" fmla="*/ 1006187 w 4098686"/>
              <a:gd name="connsiteY48" fmla="*/ 748169 h 43942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4098686" h="4394290">
                <a:moveTo>
                  <a:pt x="1006187" y="748169"/>
                </a:moveTo>
                <a:cubicBezTo>
                  <a:pt x="911514" y="725078"/>
                  <a:pt x="754496" y="692750"/>
                  <a:pt x="618260" y="720459"/>
                </a:cubicBezTo>
                <a:cubicBezTo>
                  <a:pt x="482024" y="748168"/>
                  <a:pt x="290369" y="803587"/>
                  <a:pt x="188769" y="914423"/>
                </a:cubicBezTo>
                <a:cubicBezTo>
                  <a:pt x="87169" y="1025259"/>
                  <a:pt x="24824" y="1244624"/>
                  <a:pt x="8660" y="1385478"/>
                </a:cubicBezTo>
                <a:cubicBezTo>
                  <a:pt x="-7504" y="1526333"/>
                  <a:pt x="27132" y="1667186"/>
                  <a:pt x="91787" y="1759550"/>
                </a:cubicBezTo>
                <a:cubicBezTo>
                  <a:pt x="156442" y="1851914"/>
                  <a:pt x="308842" y="1909641"/>
                  <a:pt x="396587" y="1939659"/>
                </a:cubicBezTo>
                <a:cubicBezTo>
                  <a:pt x="484332" y="1969677"/>
                  <a:pt x="636733" y="1914259"/>
                  <a:pt x="618260" y="1939659"/>
                </a:cubicBezTo>
                <a:cubicBezTo>
                  <a:pt x="599787" y="1965059"/>
                  <a:pt x="385042" y="1985841"/>
                  <a:pt x="285751" y="2092059"/>
                </a:cubicBezTo>
                <a:cubicBezTo>
                  <a:pt x="186460" y="2198277"/>
                  <a:pt x="61769" y="2413024"/>
                  <a:pt x="22515" y="2576969"/>
                </a:cubicBezTo>
                <a:cubicBezTo>
                  <a:pt x="-16739" y="2740914"/>
                  <a:pt x="-2885" y="2946423"/>
                  <a:pt x="50224" y="3075732"/>
                </a:cubicBezTo>
                <a:cubicBezTo>
                  <a:pt x="103333" y="3205041"/>
                  <a:pt x="234951" y="3292787"/>
                  <a:pt x="341169" y="3352823"/>
                </a:cubicBezTo>
                <a:cubicBezTo>
                  <a:pt x="447387" y="3412859"/>
                  <a:pt x="558224" y="3426714"/>
                  <a:pt x="687533" y="3435950"/>
                </a:cubicBezTo>
                <a:cubicBezTo>
                  <a:pt x="816842" y="3445186"/>
                  <a:pt x="990024" y="3461350"/>
                  <a:pt x="1117024" y="3408241"/>
                </a:cubicBezTo>
                <a:cubicBezTo>
                  <a:pt x="1244024" y="3355132"/>
                  <a:pt x="1389497" y="3172714"/>
                  <a:pt x="1449533" y="3117296"/>
                </a:cubicBezTo>
                <a:cubicBezTo>
                  <a:pt x="1509569" y="3061878"/>
                  <a:pt x="1500333" y="3001841"/>
                  <a:pt x="1477242" y="3075732"/>
                </a:cubicBezTo>
                <a:cubicBezTo>
                  <a:pt x="1454151" y="3149623"/>
                  <a:pt x="1323347" y="3399760"/>
                  <a:pt x="1310987" y="3560641"/>
                </a:cubicBezTo>
                <a:cubicBezTo>
                  <a:pt x="1298628" y="3721522"/>
                  <a:pt x="1327681" y="3907618"/>
                  <a:pt x="1403085" y="4041020"/>
                </a:cubicBezTo>
                <a:cubicBezTo>
                  <a:pt x="1478489" y="4174422"/>
                  <a:pt x="1609242" y="4311018"/>
                  <a:pt x="1763412" y="4361052"/>
                </a:cubicBezTo>
                <a:cubicBezTo>
                  <a:pt x="1917582" y="4411086"/>
                  <a:pt x="2168415" y="4404757"/>
                  <a:pt x="2328106" y="4341224"/>
                </a:cubicBezTo>
                <a:cubicBezTo>
                  <a:pt x="2487797" y="4277691"/>
                  <a:pt x="2632459" y="4119187"/>
                  <a:pt x="2721557" y="3979853"/>
                </a:cubicBezTo>
                <a:cubicBezTo>
                  <a:pt x="2810655" y="3840520"/>
                  <a:pt x="2853027" y="3646674"/>
                  <a:pt x="2862696" y="3505223"/>
                </a:cubicBezTo>
                <a:cubicBezTo>
                  <a:pt x="2872365" y="3363773"/>
                  <a:pt x="2740314" y="3124223"/>
                  <a:pt x="2779569" y="3131150"/>
                </a:cubicBezTo>
                <a:cubicBezTo>
                  <a:pt x="2818824" y="3138077"/>
                  <a:pt x="2952751" y="3463660"/>
                  <a:pt x="3098224" y="3546787"/>
                </a:cubicBezTo>
                <a:cubicBezTo>
                  <a:pt x="3243697" y="3629914"/>
                  <a:pt x="3513447" y="3660522"/>
                  <a:pt x="3652405" y="3629914"/>
                </a:cubicBezTo>
                <a:cubicBezTo>
                  <a:pt x="3791363" y="3599306"/>
                  <a:pt x="3861802" y="3458626"/>
                  <a:pt x="3931970" y="3363139"/>
                </a:cubicBezTo>
                <a:cubicBezTo>
                  <a:pt x="4002138" y="3267652"/>
                  <a:pt x="4046350" y="3155200"/>
                  <a:pt x="4073414" y="3056990"/>
                </a:cubicBezTo>
                <a:cubicBezTo>
                  <a:pt x="4100478" y="2958780"/>
                  <a:pt x="4102775" y="2880613"/>
                  <a:pt x="4094357" y="2773881"/>
                </a:cubicBezTo>
                <a:cubicBezTo>
                  <a:pt x="4085939" y="2667149"/>
                  <a:pt x="4007536" y="2517055"/>
                  <a:pt x="3938496" y="2408036"/>
                </a:cubicBezTo>
                <a:cubicBezTo>
                  <a:pt x="3869456" y="2299017"/>
                  <a:pt x="3803997" y="2183977"/>
                  <a:pt x="3680115" y="2119769"/>
                </a:cubicBezTo>
                <a:cubicBezTo>
                  <a:pt x="3556233" y="2055561"/>
                  <a:pt x="3233261" y="2071255"/>
                  <a:pt x="3195205" y="2022787"/>
                </a:cubicBezTo>
                <a:cubicBezTo>
                  <a:pt x="3157149" y="1974319"/>
                  <a:pt x="3378956" y="1974497"/>
                  <a:pt x="3451781" y="1828958"/>
                </a:cubicBezTo>
                <a:cubicBezTo>
                  <a:pt x="3524607" y="1683419"/>
                  <a:pt x="3645183" y="1345945"/>
                  <a:pt x="3632158" y="1149554"/>
                </a:cubicBezTo>
                <a:cubicBezTo>
                  <a:pt x="3619133" y="953163"/>
                  <a:pt x="3489383" y="779717"/>
                  <a:pt x="3373629" y="650611"/>
                </a:cubicBezTo>
                <a:cubicBezTo>
                  <a:pt x="3257875" y="521505"/>
                  <a:pt x="3090237" y="404494"/>
                  <a:pt x="2937633" y="374917"/>
                </a:cubicBezTo>
                <a:cubicBezTo>
                  <a:pt x="2785029" y="345340"/>
                  <a:pt x="2566257" y="460544"/>
                  <a:pt x="2458002" y="473148"/>
                </a:cubicBezTo>
                <a:cubicBezTo>
                  <a:pt x="2349747" y="485752"/>
                  <a:pt x="2359931" y="239290"/>
                  <a:pt x="2257547" y="267593"/>
                </a:cubicBezTo>
                <a:cubicBezTo>
                  <a:pt x="2155163" y="295896"/>
                  <a:pt x="1900428" y="499489"/>
                  <a:pt x="1843698" y="642964"/>
                </a:cubicBezTo>
                <a:cubicBezTo>
                  <a:pt x="1786968" y="786439"/>
                  <a:pt x="1881203" y="1058753"/>
                  <a:pt x="1917165" y="1128444"/>
                </a:cubicBezTo>
                <a:cubicBezTo>
                  <a:pt x="1953127" y="1198135"/>
                  <a:pt x="2019648" y="1126799"/>
                  <a:pt x="2059473" y="1061111"/>
                </a:cubicBezTo>
                <a:cubicBezTo>
                  <a:pt x="2099298" y="995423"/>
                  <a:pt x="2186921" y="838448"/>
                  <a:pt x="2156115" y="734314"/>
                </a:cubicBezTo>
                <a:cubicBezTo>
                  <a:pt x="2125309" y="630180"/>
                  <a:pt x="2170063" y="613777"/>
                  <a:pt x="1874639" y="436305"/>
                </a:cubicBezTo>
                <a:cubicBezTo>
                  <a:pt x="1834508" y="353268"/>
                  <a:pt x="2020818" y="308803"/>
                  <a:pt x="1915331" y="236089"/>
                </a:cubicBezTo>
                <a:cubicBezTo>
                  <a:pt x="1809844" y="163375"/>
                  <a:pt x="1425566" y="-2196"/>
                  <a:pt x="1241715" y="23"/>
                </a:cubicBezTo>
                <a:cubicBezTo>
                  <a:pt x="1057864" y="2242"/>
                  <a:pt x="899969" y="122405"/>
                  <a:pt x="812224" y="249405"/>
                </a:cubicBezTo>
                <a:cubicBezTo>
                  <a:pt x="724478" y="376405"/>
                  <a:pt x="707630" y="637967"/>
                  <a:pt x="715242" y="762023"/>
                </a:cubicBezTo>
                <a:cubicBezTo>
                  <a:pt x="722854" y="886079"/>
                  <a:pt x="784007" y="947560"/>
                  <a:pt x="857898" y="993742"/>
                </a:cubicBezTo>
                <a:cubicBezTo>
                  <a:pt x="931789" y="1039924"/>
                  <a:pt x="1098551" y="1069132"/>
                  <a:pt x="1158587" y="1039114"/>
                </a:cubicBezTo>
                <a:cubicBezTo>
                  <a:pt x="1218623" y="1009096"/>
                  <a:pt x="1216314" y="905187"/>
                  <a:pt x="1186296" y="859005"/>
                </a:cubicBezTo>
                <a:cubicBezTo>
                  <a:pt x="1156278" y="812823"/>
                  <a:pt x="1100860" y="771260"/>
                  <a:pt x="1006187" y="748169"/>
                </a:cubicBezTo>
                <a:close/>
              </a:path>
            </a:pathLst>
          </a:custGeom>
          <a:solidFill>
            <a:srgbClr val="00CC00"/>
          </a:solidFill>
          <a:ln>
            <a:solidFill>
              <a:srgbClr val="33CC33"/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9CC00"/>
              </a:solidFill>
            </a:endParaRPr>
          </a:p>
        </p:txBody>
      </p:sp>
      <p:pic>
        <p:nvPicPr>
          <p:cNvPr id="8" name="Picture 10" descr="C:\Users\Karkošková\AppData\Local\Microsoft\Windows\Temporary Internet Files\Content.IE5\ORX310PY\MC900192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546" y="1987742"/>
            <a:ext cx="105544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arkošková\AppData\Local\Microsoft\Windows\Temporary Internet Files\Content.IE5\YEME14AQ\MC90031210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6354" y="2656904"/>
            <a:ext cx="1819275" cy="936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 rot="1546532">
            <a:off x="4924734" y="2678394"/>
            <a:ext cx="419182" cy="571167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06" name="Picture 10" descr="C:\Users\Karkošková\AppData\Local\Microsoft\Windows\Temporary Internet Files\Content.IE5\ORX310PY\MC900192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471" y="2232287"/>
            <a:ext cx="1055445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092876" y="1518450"/>
            <a:ext cx="423705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+ 1 = 2</a:t>
            </a:r>
            <a:endParaRPr lang="cs-CZ" sz="8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56664" y="879659"/>
            <a:ext cx="423705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C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+ 1 = 2</a:t>
            </a:r>
            <a:endParaRPr lang="cs-CZ" sz="8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C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328719" y="5072701"/>
            <a:ext cx="423705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 + 1 = 2</a:t>
            </a:r>
            <a:endParaRPr lang="cs-CZ" sz="8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0000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9030619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3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9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4.93987E-6 L -0.25208 0.49306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246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38668E-6 L -0.14548 0.38321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74" y="191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build="p"/>
      <p:bldP spid="4" grpId="1" build="allAtOnce"/>
      <p:bldP spid="13" grpId="0"/>
      <p:bldP spid="13" grpId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36912"/>
            <a:ext cx="8229600" cy="1143000"/>
          </a:xfrm>
        </p:spPr>
        <p:txBody>
          <a:bodyPr/>
          <a:lstStyle/>
          <a:p>
            <a:r>
              <a:rPr lang="cs-CZ" dirty="0" smtClean="0"/>
              <a:t>Počítej.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427186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628800"/>
            <a:ext cx="1440160" cy="2160240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13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13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405706" y="1641272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138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6413399" y="1631912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2</a:t>
            </a:r>
          </a:p>
        </p:txBody>
      </p:sp>
      <p:sp>
        <p:nvSpPr>
          <p:cNvPr id="7" name="Nadpis 3"/>
          <p:cNvSpPr txBox="1">
            <a:spLocks/>
          </p:cNvSpPr>
          <p:nvPr/>
        </p:nvSpPr>
        <p:spPr>
          <a:xfrm>
            <a:off x="2045634" y="1625699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+</a:t>
            </a: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4956084" y="1625699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=</a:t>
            </a:r>
            <a:endParaRPr lang="cs-CZ" sz="13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pic>
        <p:nvPicPr>
          <p:cNvPr id="1026" name="Picture 2" descr="C:\Users\Karkošková\AppData\Local\Microsoft\Windows\Temporary Internet Files\Content.IE5\2KQ023GH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15337"/>
            <a:ext cx="1411288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Karkošková\AppData\Local\Microsoft\Windows\Temporary Internet Files\Content.IE5\2KQ023GH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796" y="4091596"/>
            <a:ext cx="1411288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Karkošková\AppData\Local\Microsoft\Windows\Temporary Internet Files\Content.IE5\2KQ023GH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9481" y="4139774"/>
            <a:ext cx="1411288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Karkošková\AppData\Local\Microsoft\Windows\Temporary Internet Files\Content.IE5\2KQ023GH\MC9002321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3961" y="4115337"/>
            <a:ext cx="1411288" cy="185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7465466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3" presetClass="emph" presetSubtype="2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36C09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5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7000"/>
                            </p:stCondLst>
                            <p:childTnLst>
                              <p:par>
                                <p:cTn id="59" presetID="2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1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2"/>
      <p:bldP spid="7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3"/>
          <p:cNvSpPr txBox="1">
            <a:spLocks/>
          </p:cNvSpPr>
          <p:nvPr/>
        </p:nvSpPr>
        <p:spPr>
          <a:xfrm>
            <a:off x="2071237" y="2534608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+</a:t>
            </a: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4928280" y="2551988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=</a:t>
            </a:r>
            <a:endParaRPr lang="cs-CZ" sz="13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pic>
        <p:nvPicPr>
          <p:cNvPr id="1026" name="Picture 2" descr="C:\Users\Karkošková\AppData\Local\Microsoft\Windows\Temporary Internet Files\Content.IE5\5MPWI9LJ\MC900113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61" y="1835993"/>
            <a:ext cx="1629332" cy="29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Karkošková\AppData\Local\Microsoft\Windows\Temporary Internet Files\Content.IE5\5MPWI9LJ\MC90011326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1629" y="1835993"/>
            <a:ext cx="1629332" cy="29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Karkošková\AppData\Local\Microsoft\Windows\Temporary Internet Files\Content.IE5\5MPWI9LJ\MC900113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686" y="1862992"/>
            <a:ext cx="1629332" cy="29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Karkošková\AppData\Local\Microsoft\Windows\Temporary Internet Files\Content.IE5\5MPWI9LJ\MC90011326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1152" y="2249873"/>
            <a:ext cx="1629332" cy="29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Nadpis 3"/>
          <p:cNvSpPr txBox="1">
            <a:spLocks/>
          </p:cNvSpPr>
          <p:nvPr/>
        </p:nvSpPr>
        <p:spPr>
          <a:xfrm>
            <a:off x="4918526" y="3743873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3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511397" y="2690752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138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23807" y="2718145"/>
            <a:ext cx="1440160" cy="2160240"/>
          </a:xfrm>
        </p:spPr>
        <p:txBody>
          <a:bodyPr>
            <a:noAutofit/>
          </a:bodyPr>
          <a:lstStyle/>
          <a:p>
            <a:r>
              <a:rPr lang="cs-CZ" sz="138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138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6760842" y="2690752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047962337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5" grpId="1"/>
      <p:bldP spid="4" grpId="1"/>
      <p:bldP spid="6" grpId="0"/>
      <p:bldP spid="6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3"/>
          <p:cNvSpPr txBox="1">
            <a:spLocks/>
          </p:cNvSpPr>
          <p:nvPr/>
        </p:nvSpPr>
        <p:spPr>
          <a:xfrm>
            <a:off x="2045647" y="1979729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+</a:t>
            </a: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4878186" y="1949892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=</a:t>
            </a:r>
            <a:endParaRPr lang="cs-CZ" sz="13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3" name="Nadpis 3"/>
          <p:cNvSpPr txBox="1">
            <a:spLocks/>
          </p:cNvSpPr>
          <p:nvPr/>
        </p:nvSpPr>
        <p:spPr>
          <a:xfrm>
            <a:off x="4878186" y="2158269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=</a:t>
            </a:r>
            <a:endParaRPr lang="cs-CZ" sz="13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pic>
        <p:nvPicPr>
          <p:cNvPr id="17" name="Picture 2" descr="C:\Users\Karkošková\AppData\Local\Microsoft\Windows\Temporary Internet Files\Content.IE5\YEME14AQ\MC9004413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7796" y="1819097"/>
            <a:ext cx="3060000" cy="30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Karkošková\AppData\Local\Microsoft\Windows\Temporary Internet Files\Content.IE5\YEME14AQ\MC9004413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3640" y="1579892"/>
            <a:ext cx="3060000" cy="30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Karkošková\AppData\Local\Microsoft\Windows\Temporary Internet Files\Content.IE5\YEME14AQ\MC9004413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178763"/>
            <a:ext cx="3060000" cy="30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Karkošková\AppData\Local\Microsoft\Windows\Temporary Internet Files\Content.IE5\YEME14AQ\MC90044139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396" y="1819097"/>
            <a:ext cx="3060000" cy="30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628648" y="1604293"/>
            <a:ext cx="1500732" cy="45089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700" dirty="0" smtClean="0">
                <a:solidFill>
                  <a:srgbClr val="0070C0"/>
                </a:solidFill>
                <a:latin typeface="Aparajita" pitchFamily="34" charset="0"/>
                <a:cs typeface="Aparajita" pitchFamily="34" charset="0"/>
              </a:rPr>
              <a:t>?</a:t>
            </a:r>
            <a:endParaRPr lang="cs-CZ" sz="28700" dirty="0">
              <a:solidFill>
                <a:srgbClr val="0070C0"/>
              </a:solidFill>
              <a:latin typeface="Aparajita" pitchFamily="34" charset="0"/>
              <a:cs typeface="Aparajita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2124" y="1959424"/>
            <a:ext cx="1440160" cy="2160240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13800" b="1" spc="50" dirty="0" smtClean="0">
                <a:ln w="11430"/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13800" b="1" spc="50" dirty="0">
              <a:ln w="11430"/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398316" y="1960064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spc="50" dirty="0" smtClean="0">
                <a:ln w="11430"/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1</a:t>
            </a:r>
            <a:endParaRPr lang="cs-CZ" sz="13800" b="1" spc="50" dirty="0">
              <a:ln w="11430"/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6743792" y="1967607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bg2">
                    <a:lumMod val="9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2</a:t>
            </a:r>
          </a:p>
        </p:txBody>
      </p:sp>
      <p:sp>
        <p:nvSpPr>
          <p:cNvPr id="12" name="Nadpis 3"/>
          <p:cNvSpPr txBox="1">
            <a:spLocks/>
          </p:cNvSpPr>
          <p:nvPr/>
        </p:nvSpPr>
        <p:spPr>
          <a:xfrm>
            <a:off x="2032124" y="2141173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1793269125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8000"/>
                            </p:stCondLst>
                            <p:childTnLst>
                              <p:par>
                                <p:cTn id="52" presetID="5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0000"/>
                            </p:stCondLst>
                            <p:childTnLst>
                              <p:par>
                                <p:cTn id="58" presetID="3" presetClass="emph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F7F7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3" grpId="0"/>
      <p:bldP spid="16" grpId="0"/>
      <p:bldP spid="4" grpId="0"/>
      <p:bldP spid="5" grpId="0"/>
      <p:bldP spid="6" grpId="0"/>
      <p:bldP spid="6" grpId="1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3"/>
          <p:cNvSpPr txBox="1">
            <a:spLocks/>
          </p:cNvSpPr>
          <p:nvPr/>
        </p:nvSpPr>
        <p:spPr>
          <a:xfrm>
            <a:off x="1763688" y="781466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+</a:t>
            </a: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4418747" y="781466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=</a:t>
            </a:r>
            <a:endParaRPr lang="cs-CZ" sz="13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2" name="Nadpis 3"/>
          <p:cNvSpPr txBox="1">
            <a:spLocks/>
          </p:cNvSpPr>
          <p:nvPr/>
        </p:nvSpPr>
        <p:spPr>
          <a:xfrm>
            <a:off x="1763688" y="3763742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+</a:t>
            </a:r>
          </a:p>
        </p:txBody>
      </p:sp>
      <p:sp>
        <p:nvSpPr>
          <p:cNvPr id="13" name="Nadpis 3"/>
          <p:cNvSpPr txBox="1">
            <a:spLocks/>
          </p:cNvSpPr>
          <p:nvPr/>
        </p:nvSpPr>
        <p:spPr>
          <a:xfrm>
            <a:off x="4418747" y="3770872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=</a:t>
            </a:r>
            <a:endParaRPr lang="cs-CZ" sz="13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pic>
        <p:nvPicPr>
          <p:cNvPr id="2052" name="Picture 4" descr="C:\Users\Karkošková\AppData\Local\Microsoft\Windows\Temporary Internet Files\Content.IE5\DAFZDLXY\MC900359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015" y="781466"/>
            <a:ext cx="1284732" cy="2048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rkošková\AppData\Local\Microsoft\Windows\Temporary Internet Files\Content.IE5\79EXMHGC\MC9003596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791" y="620688"/>
            <a:ext cx="1415881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Karkošková\AppData\Local\Microsoft\Windows\Temporary Internet Files\Content.IE5\79EXMHGC\MC9003596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301" y="625922"/>
            <a:ext cx="1415881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Karkošková\AppData\Local\Microsoft\Windows\Temporary Internet Files\Content.IE5\DAFZDLXY\MC900359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3500" y="886234"/>
            <a:ext cx="1284732" cy="2048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5682647" y="203752"/>
            <a:ext cx="2876043" cy="293234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3800" b="1" dirty="0">
                <a:ln w="11430"/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atangChe" pitchFamily="49" charset="-127"/>
                <a:ea typeface="BatangChe" pitchFamily="49" charset="-127"/>
                <a:cs typeface="Arial" pitchFamily="34" charset="0"/>
              </a:rPr>
              <a:t>?</a:t>
            </a:r>
          </a:p>
        </p:txBody>
      </p:sp>
      <p:pic>
        <p:nvPicPr>
          <p:cNvPr id="1026" name="Picture 2" descr="C:\Users\Karkošková\AppData\Local\Microsoft\Windows\Temporary Internet Files\Content.IE5\Q5E8LD2M\MC9004382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429" y="3770872"/>
            <a:ext cx="1438275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Karkošková\AppData\Local\Microsoft\Windows\Temporary Internet Files\Content.IE5\Q5E8LD2M\MC9004382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472" y="3786948"/>
            <a:ext cx="1438275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Karkošková\AppData\Local\Microsoft\Windows\Temporary Internet Files\Content.IE5\Q5E8LD2M\MC9004382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729" y="3770872"/>
            <a:ext cx="1438275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Karkošková\AppData\Local\Microsoft\Windows\Temporary Internet Files\Content.IE5\Q5E8LD2M\MC9004382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969924"/>
            <a:ext cx="1438275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vál 18"/>
          <p:cNvSpPr/>
          <p:nvPr/>
        </p:nvSpPr>
        <p:spPr>
          <a:xfrm>
            <a:off x="5682646" y="3384822"/>
            <a:ext cx="2876043" cy="293234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3800" b="1" dirty="0">
                <a:ln w="11430"/>
                <a:solidFill>
                  <a:srgbClr val="FF0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atangChe" pitchFamily="49" charset="-127"/>
                <a:ea typeface="BatangChe" pitchFamily="49" charset="-127"/>
                <a:cs typeface="Arial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88455402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3"/>
          <p:cNvSpPr txBox="1">
            <a:spLocks/>
          </p:cNvSpPr>
          <p:nvPr/>
        </p:nvSpPr>
        <p:spPr>
          <a:xfrm>
            <a:off x="1691680" y="522741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+</a:t>
            </a: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4521849" y="522741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7030A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=</a:t>
            </a:r>
            <a:endParaRPr lang="cs-CZ" sz="13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7030A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2" name="Nadpis 3"/>
          <p:cNvSpPr txBox="1">
            <a:spLocks/>
          </p:cNvSpPr>
          <p:nvPr/>
        </p:nvSpPr>
        <p:spPr>
          <a:xfrm>
            <a:off x="1691680" y="3925684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+</a:t>
            </a:r>
          </a:p>
        </p:txBody>
      </p:sp>
      <p:sp>
        <p:nvSpPr>
          <p:cNvPr id="13" name="Nadpis 3"/>
          <p:cNvSpPr txBox="1">
            <a:spLocks/>
          </p:cNvSpPr>
          <p:nvPr/>
        </p:nvSpPr>
        <p:spPr>
          <a:xfrm>
            <a:off x="4552789" y="3957291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38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Trebuchet MS" pitchFamily="34" charset="0"/>
                <a:cs typeface="Arial" pitchFamily="34" charset="0"/>
              </a:rPr>
              <a:t>=</a:t>
            </a:r>
            <a:endParaRPr lang="cs-CZ" sz="138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pic>
        <p:nvPicPr>
          <p:cNvPr id="3075" name="Picture 3" descr="C:\Users\Karkošková\AppData\Local\Microsoft\Windows\Temporary Internet Files\Content.IE5\MPCYAEH1\MC9004404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377605">
            <a:off x="2665543" y="786580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Karkošková\AppData\Local\Microsoft\Windows\Temporary Internet Files\Content.IE5\MPCYAEH1\MC9004404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82755">
            <a:off x="45413" y="786580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Karkošková\AppData\Local\Microsoft\Windows\Temporary Internet Files\Content.IE5\MPCYAEH1\MC9004404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19377">
            <a:off x="6698364" y="471797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Karkošková\AppData\Local\Microsoft\Windows\Temporary Internet Files\Content.IE5\MPCYAEH1\MC90044040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8102" y="666861"/>
            <a:ext cx="1872000" cy="18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Karkošková\AppData\Local\Microsoft\Windows\Temporary Internet Files\Content.IE5\3C5VYXQ1\MC900290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35" y="4144781"/>
            <a:ext cx="1410832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9" descr="C:\Users\Karkošková\AppData\Local\Microsoft\Windows\Temporary Internet Files\Content.IE5\3C5VYXQ1\MC900290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2325" y="4157042"/>
            <a:ext cx="1410832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19" descr="C:\Users\Karkošková\AppData\Local\Microsoft\Windows\Temporary Internet Files\Content.IE5\3C5VYXQ1\MC900290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8686" y="3729993"/>
            <a:ext cx="1410832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19" descr="C:\Users\Karkošková\AppData\Local\Microsoft\Windows\Temporary Internet Files\Content.IE5\3C5VYXQ1\MC900290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949" y="4375948"/>
            <a:ext cx="1410832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Ovál 37"/>
          <p:cNvSpPr/>
          <p:nvPr/>
        </p:nvSpPr>
        <p:spPr>
          <a:xfrm>
            <a:off x="6002483" y="99171"/>
            <a:ext cx="2876043" cy="293234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3800" b="1" dirty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atangChe" pitchFamily="49" charset="-127"/>
                <a:ea typeface="BatangChe" pitchFamily="49" charset="-127"/>
                <a:cs typeface="Arial" pitchFamily="34" charset="0"/>
              </a:rPr>
              <a:t>?</a:t>
            </a:r>
          </a:p>
        </p:txBody>
      </p:sp>
      <p:sp>
        <p:nvSpPr>
          <p:cNvPr id="39" name="Ovál 38"/>
          <p:cNvSpPr/>
          <p:nvPr/>
        </p:nvSpPr>
        <p:spPr>
          <a:xfrm>
            <a:off x="6002483" y="3539633"/>
            <a:ext cx="2876043" cy="293234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13800" b="1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atangChe" pitchFamily="49" charset="-127"/>
                <a:ea typeface="BatangChe" pitchFamily="49" charset="-127"/>
                <a:cs typeface="Arial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709030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3"/>
          <p:cNvSpPr txBox="1">
            <a:spLocks/>
          </p:cNvSpPr>
          <p:nvPr/>
        </p:nvSpPr>
        <p:spPr>
          <a:xfrm>
            <a:off x="1691680" y="522741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3800" b="1" dirty="0">
              <a:ln w="19050">
                <a:solidFill>
                  <a:srgbClr val="1F497D">
                    <a:tint val="1000"/>
                  </a:srgbClr>
                </a:solidFill>
                <a:prstDash val="solid"/>
              </a:ln>
              <a:solidFill>
                <a:srgbClr val="8064A2">
                  <a:lumMod val="75000"/>
                </a:srgb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4521849" y="522741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3800" b="1" dirty="0">
              <a:ln w="19050">
                <a:solidFill>
                  <a:srgbClr val="1F497D">
                    <a:tint val="1000"/>
                  </a:srgbClr>
                </a:solidFill>
                <a:prstDash val="solid"/>
              </a:ln>
              <a:solidFill>
                <a:srgbClr val="7030A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2" name="Nadpis 3"/>
          <p:cNvSpPr txBox="1">
            <a:spLocks/>
          </p:cNvSpPr>
          <p:nvPr/>
        </p:nvSpPr>
        <p:spPr>
          <a:xfrm>
            <a:off x="1691680" y="3925684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3800" b="1" dirty="0">
              <a:ln w="19050">
                <a:solidFill>
                  <a:srgbClr val="1F497D">
                    <a:tint val="1000"/>
                  </a:srgbClr>
                </a:solidFill>
                <a:prstDash val="solid"/>
              </a:ln>
              <a:solidFill>
                <a:srgbClr val="F79646">
                  <a:lumMod val="75000"/>
                </a:srgb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13" name="Nadpis 3"/>
          <p:cNvSpPr txBox="1">
            <a:spLocks/>
          </p:cNvSpPr>
          <p:nvPr/>
        </p:nvSpPr>
        <p:spPr>
          <a:xfrm>
            <a:off x="4552789" y="3957291"/>
            <a:ext cx="1440160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13800" b="1" dirty="0">
              <a:ln w="19050">
                <a:solidFill>
                  <a:srgbClr val="1F497D">
                    <a:tint val="1000"/>
                  </a:srgbClr>
                </a:solidFill>
                <a:prstDash val="solid"/>
              </a:ln>
              <a:solidFill>
                <a:srgbClr val="F79646">
                  <a:lumMod val="75000"/>
                </a:srgb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Trebuchet MS" pitchFamily="34" charset="0"/>
              <a:cs typeface="Arial" pitchFamily="34" charset="0"/>
            </a:endParaRPr>
          </a:p>
        </p:txBody>
      </p:sp>
      <p:pic>
        <p:nvPicPr>
          <p:cNvPr id="17" name="Picture 4" descr="Smiling Star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86116" y="2060848"/>
            <a:ext cx="2664000" cy="2664000"/>
          </a:xfrm>
          <a:prstGeom prst="rect">
            <a:avLst/>
          </a:prstGeom>
          <a:noFill/>
        </p:spPr>
      </p:pic>
      <p:pic>
        <p:nvPicPr>
          <p:cNvPr id="18" name="Ding dang don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13316" y="537292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864418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59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  <a:alpha val="5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6336704" cy="230425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br>
              <a:rPr lang="cs-CZ" sz="1400" dirty="0" smtClean="0"/>
            </a:b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www.clker.com/clipart-11588.html . včela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</a:t>
            </a:r>
            <a:r>
              <a:rPr lang="cs-CZ" sz="1400" dirty="0" smtClean="0"/>
              <a:t>www.clker.com/clipart-cartoon-bee.html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 smtClean="0"/>
              <a:t>http</a:t>
            </a:r>
            <a:r>
              <a:rPr lang="cs-CZ" sz="1400" dirty="0"/>
              <a:t>://</a:t>
            </a:r>
            <a:r>
              <a:rPr lang="cs-CZ" sz="1400" dirty="0" smtClean="0"/>
              <a:t>www.clker.com/clipart-simple-flower.html - </a:t>
            </a:r>
            <a:r>
              <a:rPr lang="cs-CZ" sz="1400" dirty="0"/>
              <a:t>květina</a:t>
            </a:r>
            <a:br>
              <a:rPr lang="cs-CZ" sz="1400" dirty="0"/>
            </a:br>
            <a:r>
              <a:rPr lang="cs-CZ" sz="1400" dirty="0"/>
              <a:t>http://openclipart.org/people/Merlin2525/1295991433.svg - </a:t>
            </a:r>
            <a:r>
              <a:rPr lang="cs-CZ" sz="1400" dirty="0" smtClean="0"/>
              <a:t>hvězda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</a:t>
            </a:r>
            <a:r>
              <a:rPr lang="cs-CZ" sz="1400" dirty="0" smtClean="0"/>
              <a:t>www.clker.com/clipart-train-5.html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http://www.clker.com/clipart-toot-toot-train-carriage-6-.html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kliparty z galerie  </a:t>
            </a:r>
            <a:r>
              <a:rPr lang="cs-CZ" sz="1400" dirty="0" err="1" smtClean="0"/>
              <a:t>office</a:t>
            </a: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2516109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956</TotalTime>
  <Words>94</Words>
  <Application>Microsoft Office PowerPoint</Application>
  <PresentationFormat>Předvádění na obrazovce (4:3)</PresentationFormat>
  <Paragraphs>49</Paragraphs>
  <Slides>15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Motiv systému Office</vt:lpstr>
      <vt:lpstr>1_Motiv systému Office</vt:lpstr>
      <vt:lpstr>2_Motiv systému Office</vt:lpstr>
      <vt:lpstr>Sčítání do 2, čtení matematických znaků +, =.</vt:lpstr>
      <vt:lpstr>Popiš děj obrázků.</vt:lpstr>
      <vt:lpstr>Prezentace aplikace PowerPoint</vt:lpstr>
      <vt:lpstr>Prezentace aplikace PowerPoint</vt:lpstr>
      <vt:lpstr>Prezentace aplikace PowerPoint</vt:lpstr>
      <vt:lpstr>1</vt:lpstr>
      <vt:lpstr>Prezentace aplikace PowerPoint</vt:lpstr>
      <vt:lpstr>Počítej.</vt:lpstr>
      <vt:lpstr>1</vt:lpstr>
      <vt:lpstr>1</vt:lpstr>
      <vt:lpstr>1</vt:lpstr>
      <vt:lpstr>Prezentace aplikace PowerPoint</vt:lpstr>
      <vt:lpstr>Prezentace aplikace PowerPoint</vt:lpstr>
      <vt:lpstr>Prezentace aplikace PowerPoint</vt:lpstr>
      <vt:lpstr>Použité zdroje: http://www.clker.com/clipart-11588.html . včela http://www.clker.com/clipart-cartoon-bee.html http://www.clker.com/clipart-simple-flower.html - květina http://openclipart.org/people/Merlin2525/1295991433.svg - hvězda http://www.clker.com/clipart-train-5.html http://www.clker.com/clipart-toot-toot-train-carriage-6-.html kliparty z galerie  office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</dc:title>
  <dc:creator>Karkošková</dc:creator>
  <cp:lastModifiedBy>Karkošková</cp:lastModifiedBy>
  <cp:revision>89</cp:revision>
  <dcterms:created xsi:type="dcterms:W3CDTF">2012-02-25T18:25:19Z</dcterms:created>
  <dcterms:modified xsi:type="dcterms:W3CDTF">2012-03-11T20:14:27Z</dcterms:modified>
</cp:coreProperties>
</file>