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VY_32_INOVACE_02_Česká republika ,náš kraj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Místo, kde </a:t>
          </a:r>
          <a:r>
            <a:rPr lang="cs-CZ" sz="2000" dirty="0" smtClean="0"/>
            <a:t>žijeme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VY_32_INOVACE_02_Česká republika ,náš kraj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Místo, kde </a:t>
          </a:r>
          <a:r>
            <a:rPr lang="cs-CZ" sz="2000" kern="1200" dirty="0" smtClean="0"/>
            <a:t>žijeme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0-31T15:55:25.038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8186 819,'-25'24,"25"1,0 0,0-25,0 25,25 0,-25-25,25 0,0 0,-25 24,24-24,-24 0,25 0,0 0,0 0,-25 0,25 0,-1 0,1 0,-25 0,25 0,0 0,0 0,-25 0,24 0,1 0,0 0,-25 0,25 0,0 0,-1 0,26 0,-25 0,0 25,-25-25,24 0,1 0,0 0,0 50,0-50,-25 25,24-25,-24 24,25-24,0 0,-25 25,25 0,-25 0,49 0,-49-25,25 24,50 1,-75-25,24 25,-24 0,25-25,0 0,-25 0,25 25,0-25,-1 24,-24 1,0-25,25 25,-25 0,0-25,0 25,25-25,-25 49,0-49,0 25,0-25,25 25,-25-25,0 25,0-1,0-24,0 25,0 0,0 0,0-25,0 25,0 0,0-1,0-24,0 25,0 0,0 0,0-25,0 25,0-1,0 1,0-25,0 25,0-25,0 25,0-25,0 25,25-1,-25 1,25-25,-25 25,0 25,24-26,-24-24,25 25,0-25,-25 25,0 0,25-25,-25 25,25-25,-1 24,-24-24,25 25,-25 0,25-25,0 0,0 0,-25 25,24-25,1 0,0 0,-25 0,25 0,24 0,-49 0,50 0,-50 0,25 0,0-25,-1 25,1 0,0 0,-25 0,25 0,0 0,-1 0,-24-25,25 25,-25 0,25 0,0 0,-25 0,25-25,-25 25,24 0,-24 0,25 0,0 0,0 0,-25 0,25 0,-1-24,-24 24,25 0,-25 0,25 0,0 0,0 0,-25 0,25-25,-25 25,24 0,1 0,-25 0,25 0,0 0,0 0,-25-25,24 25,1 0,0 0,-25 0,25 0,0 0,-1-25,-24 25,50-25,-50 25,25 0,-25-24,25 24,-25-25,0 0,49 0,-49 25,0-49,0 49,0-25,0 25,0-25,0 0,0 25,-25-49,25 24,-24 25,24-25,-25 0,25 0,0 25,0-24,0-1,0 0,0 25,0-25,0 0,0 0,0 25,0-24,-25-1,0 25,25 0,-25 0,25 0,-49 0,49 0,-25 0,25-25,0 0,0 0,0 1,0 24,0-25,0 0,0 0,0 25,0-25,0 1,25 24,-25-25,25 25,-25-25,24 25,-24 0,25-25,0 25,0 0,0-25,-1 25,1 0,0 0,-25 0,25 0,0 0,-1 0,-24 0,25 0,0 0,0 0,-25 0,25 0,-1 0,1 0,25 0,-50 0,25 0,-25 0,49 0,-49 0,25 0,-25 0,25 0,0 0,-25 25,24-25,1 25,0 0,0-25,0 25,-25-1,25-24,-25 25,24-25,-24 0,0 25,25-25,-25 25,25 0,-25-25,25 24,0-24,-25 25,24 0,-24-25,25 25,-25-25,25 25,-25-1,25 1,-25-25,25 25,-25 0,0 0,0-25,0 25,0-1,0 1,0-25,0 25,0 0,24 24,-24-49,25 25,-25 0,25 0,0 24,-25-49,0 50,49-25,-24 0,-25-1,0 1,0 0,0-25,25 25,-25 0,25-1,-25-24,25 25,-25 0,0-25,0 25,24-25,-24 49,25-49,0 25,-25-25,25 25,0 0,-1 0,-24-1,25-24,0 25,0-25,-25 0,49 0,-49 0,25 0,-25 0,25 0,0 0,0 0,-25 0,24 0,1 0,0 25,-25 0,25-25,0 0,-1 0,-24 0,25 25,-25-25,25 0,0 0,0 49,0-49,24 25,-49 0,25-25,0 0,0 25,-25-25,24 0,-24 25,25-1,0-24,-25 0,25 25,-25-25,25 0,-1 0,1 0,-25 25,25-25,-25 0,50 0,-50 0,24 0,1 50,0-50,-25 0,25 0,0 0,-1 0,-24 0,25 0,0 0,0 0,0 0,-1 0,-24 0,25 0,-25 0,25 0,0 0,-25 0,25 0,-25 0,24 0,1-25,0 25,-25-25,25 25,0-25,-1 25,-24 0,25 0,0 0,0 0,-25 0,25 0,-25 0,25 0,-1 0,-24 25,25 0,-25-25,0 25,0-25,25 49,-25-49,0 25,0-25,0 25,25 0,-25-25,0 24,0-24,0 25,0 0,0 0,0-25,25 25,-25-1,0 1,24 0,1 0,0 0,0-25,0 0,-25 0,24-25,1 25,-25-25,25 0,-25 25,25-25,0 25,-25-24,24 24,-24 0,25 0,-25 0,50 0,-50 0,25 0,-25 0,24 24,-24-24,25 25,-25 0,25-25,-25 25,0-25,0 25,0-1,0-24,25 25,-25-25,0 25,0-25,0 25,0 0,25 24,-25-49,0 50,0-50,24 25,-24-25,25 49,0-49,0 25,-25-25,25 0,-1 0,-24 0,25 0,-25 0,50 0,-50 0,25 0,-25-25,24 0,1 25,-25 0,25-24,-25 24,25-25,-25 25,25 0,0 0,-25 0,24 0,1 0,0 0,-25 0,25 0,24 25,-49-25,25 24,0-24,-25 0,25 25,0 0,-1-25,-24 0,25 0,-25 0,50 0,-50 0,25 0,-25 0,49 0,-49 0,25 0,-25 0,50 0,-50-25,24 25,-24 0,25-25,0 25,-25-24,25 24,-25-25,25 25,-1 0,1 0,-25 0,25 0,0 0,0 0,-1 0,1 0,0 0,-25 25,25-25,0 0,-25 24,24-24,-24 25,25 0,-25-25,25 25,0-25,-25 25,0-1,25-24,-25 25,24-25,1 50,0-50,0 25,0-25,-25 25,25-1,-25-24,24 25,1-25,-25 25,25 0,-25-25,25 25,0-25,-25 24,0-24,0 25,0 0,0 0,0-25,0 25,0-1,0 1,0-25,0 25,-25-25,0 25,25-25,-25 0,0 0,1 49,24-49,0 25,0 0,0-25,0 25,0 0,0-1,0-24,0 25,0 0,0 0,0-25,0 25,-25-1,25-24,-25 25,25-25,-25 25,0 0,0 0,25-25,0 24,-24 1,-1-25,25 0,-25 25,25-25,-25 25,25 0,-25-25,1 24,-1 1,0 0,25 0,-25-25,25 25,0-1,0-24,0 25,0-25,-25 25,25 0,-24-25,24 25,-25-25,25 25,-25-25,25 49,0-49,-25 25,0-25,25 50,0-50,0 24,0-24,0 50,0-50,0 25,0-25,0 49,0-49,0 25,0-25,25 0,-25 0,25 0,0 0,0 0,-25 0,24 0,1 0,0 0,-25 0,25 0,0 0,-25 0,24 25,-24 0,25-25,-25 25,25-25,-25 24,0-24,25 25,0 0,-25 25,0-50,24 49,-24-24,0-25,0 25,0 0,0-1,0-24,0 25,25 0,-25-25,25 0,-25 0,25 25,-25-25,25 25,0-1,-25-24,24 0,-24 0,25 25,0-25,-25 0,25 25,-25-25,25 25,-25 0,0-25,24 0,1 24,-25-24,25 25,-25-25,25 50,0-50,-25 25,0 0,0-1,24-24,-24 50,0-50,0 25,25 0,0-1,-25 1,0 0,0 0,25-25,-25 25,0-1,25-24,-1 25,-24-25,0 25,25-25,-25 25,25-25,-25 25,25-25,0 24,-25-24,24 0,-24 0,25 0,0 0,0 0,-25 0,25 0,-1 0,1 0,-25 0,25 0,0 0,0 0,-25 0,24 0,1 0,-25 25,25-25,-25 0,25 50,-25-50,25 25,-25-1,24-24,-24 25,25-25,-25 25,0-25,25 25,0 0,-25-25,25 24,-25-24,25 25,-1-25,-24 0,25 0,-25 0,50 0,-50 0,25 0,-25 0,49 0,-49 0,25 0,-25 0,25 0,-25 0,49-25,-49 25,25-24,0-1,0 25,-25 0,49 0,-49-25,25 25,-25 0,25 0,0-25,-25 0,25 25,-1 0,1-24,0-1,-25 0,50 25,-26-25,1 25,-25 0,25-25,-25 1,25 24,0 0,-25 0,24 0,-24 0,25-25,-25 25,50 0,-25-25,-1 0,-24 25,50-25,-50 1,25-1,-25 0,0 0,25 25,0-25,-25 1,0 24,0-25,0 25,0-25,0 0,0-24,0 49,-25-25,0 25,0 0,0-50,25 50,-25 0,1-25,24 25,-25 0,25-25,-25 1,25 24,-25-25,25 0,-25 0,25 25,0-25,0 1,0-1,0 25,-24-25,24 25,0-25,0 25,0-25,-25 1,25-1,0 25,0-25,0 0,-25 25,25-25,0 25,0-49,-50 24,50 0,0 25,-24-25,24 1,0-1,0 25,-50-50,50 50,0-25,0 25,0-24,0-1,0 0,0 25,0-25,25 0,-25 1,25 24,-25 0,24-25,-24 25,50 0,-50 0,25 0,-25 0,49 0,-49 0,25 0,-25 0,50 0,-50 0,25 0,-25 0,24 0,1 0,-25 0,25 25,-25-25,50 24,-25 26,-1-50,1 0,-25 0,25 25,0-25,0 49,-25-49,24 0,1 0,-25 0,25 0,-25 0,25 0,0 0,-25 0,24 0,-24 0,25 25,-25-25,50 0,-50 0,25 0,-25 0,49 0,-49 0,25 0,-25 0,50 0,-50 0,24 25,-24 0,25 0,0-25,-25 0,25 0,-25 0,49 49,-49-49,25 0,-25 25,50-25,-50 0,25 25,-25 0,0-25,24 24,1-24,0 25,0 0,-25-25,25 0,-25 0,24 25,-24-25,25 0,0 0,0 49,-25-49,49 0,-49 0,25 0,-25 0,50 0,-50 0,25 0,-25 0,49 0,-49 0,25 25,-25-25,50 0,-50 0,25 25,-25 0,0-25,24 25,1-25,-25 24,25 1,-25 0,25 25,-25-26,49 1,-49 0,0-25,25 25,-25 0,0 0,25-1,0-24,-25 0,25 25,-1-25,1 0,-25 0,25 0,0 0,0 0,-25 0,24 0,1 0,0 0,-25 0,25 0,0 0,-1 0,1 0,0 0,0 0,-25 0,25 0,-1 0,1 0,0 25,0 0,24-25,-49 25,25-25,0 0,0 0,-25 0,25 0,0 0,-1 0,-24 0,25 0,0 0,0 0,-25-25,25 25,-1-25,1 0,-25 0,0 25,25-24,-25-1,0 0,25 25,0-25,-25 25,0-25,24 0,1 1,0 24,-25 0,25 0,0 0,-1 0,1 0,0 24,-25 1,25-25,-25 25,0-25,0 25,0-25,0 50,0-50,0 24,0-24,0 50,0-50,0 25,0-25,0 49,0-49,0 25,0-25,25 50,-1-1,-24-24,0 0,0-25,0 25,0 0,0-1,0-24,0 25,0 0,0 0,0-25,0 25,0-25,0 24,0 1,0-25,0 25,-49-25,49 25,-25 0,0-25,0 0,25 0,-24 0,-1 24,0-24,25 25,0 0,-25 0,25-25,0 25,0-1,0-24,0 25,0 0,0 0,0-25,0 25,0-25,25 24,0 1,-25 0,25-25,-25 0,49 25,-49-25,25 25,-25-25,25 0,0 25,-25-25,24 0,1 24,0 1,-25 0,25 0,0 0,-25-1,0-24,24 25,-24 0,0 0,0-25,0 25,0-1,0 1,0-25,25 25,0-25,-25 25,0-25,0 25,0-1,0 1,0-25,0 25,0 0,0-25,0 25,0-25,0 24,0 1,0 0,0-25,0 25,0 0,0-25,0 24,0-24,0 25,25 0,0 25,-1-50,-24 24,25-24,0 25,-25-25,25 0,-25 0,25 0,-1 0,1 0,0 0,0 0,-25 0,25-25,-25 1,49-1,-49 25,25-25,-25 0,0 25,25-25,-25 25,25-49,-25 49,0-25,25 0,-25 0,24 25,-24-24,0 24,0-25,0 0,25 25,-25-25,0 25,25-25,-25 1,25 24,-25-25,25 25,-25-25,24 25,-24-25,25 0,0 25,0 0,-25 0,25 0,-1 0,1 0,0 0,0 0,24 25,-49-25,50 0,-50 25,25-25,-25 50,25-50,-1 24,-24-24,25 25,-25 0,0-25,25 25,-25-25,25 49,-25-49,25 25,-25-25,0 25,24 0,-24-25,25 25,0-25,0 24,0-24,-25 0,24 0,-24 0,25 0,0 0,0 0,-25 0,25 0,-1 0,1 0,-25 25,50-25,-50 0,25 25,-25-25,25 25,-1 0,1-25,-25 24,50-24,-50 0,25 25,-25 0,0-25,24 25,-24-25,0 25,25-25,0 24,-25-24,0 25,25 0,0 0,-1 0,-24-25,25 0,0 0,0 24,-25-24,25 0,-1 0,1 0,-25 0,25 0,0 0,0 25,-25-25,24 0,1 25,0-25,-25 25,0-25,25 25,0 0,-1-25,-24 0,25 0,0 0,0 0,24 0,-49 0,25-25,0 25,0 0,-25 0,25 0,-25 0,49 0,-49 0,25 0,-25 0,50 0,-25 0,-1 25,1-25,-25 0,25 24,0-24,24 0,-49 0,25 0,0 0,0 25,-25-25,25 0,-1 0,1 0,0 0,0 25,24 0,-49 0,25-25,-25 49,0-49,0 25,0-25,0 50,0-50,25 24,-25-24,0 50,0-50,0 25,0-25,0 49,0-49,0 25,0-25,0 25,0 0,0 0,0 24,0-49,0 25,0-25,0 50,0-50,0 24,0-24,0 50,0-50,-25 25,25-25,0 49,0-49,0 25,0 25,0-50,0 25,0-1,0 1,0-25,0 25,0-25,0 50,0-50,0 25,0-25,0 49,0-49,25 50,0-50,-25 25,0-25,25 24,-25-24,24 0,-24 0,25 25,0-25,0 0,-25 0,25 0,-1 0,1 0,-25 0,25 0,0 0,-25 0,25 0,-25 0,24 0,1 0,0 0,-25 25,25-25,0 50,-25-26,0 1,24-25,-24 25,0 0,0-25,25 49,-25-24,25 0,-25-25,0 25,0 0,0-1,25-24,-25 25,25-25,0 25,-25 0,24-25,-24 0,25 0,0 0,0 0,0 25,-1-25,1 0,0 49,0-49,-25 25,25 0,-1-25,-24 25,0-25,25 24,-25 26,0-25,25 0,-25-25,25 49,-25-49,0 50,0-50,0 25,0-25,0 49,0-24,0-25,0 50,0-50,0 25,0-25,0 49,0-49,0 25,0-25,0 50,0-50,0 24,0-24,0 50,0-50,0 25,0-25,0 49,0-49,25 25,-25-25,0 50,0-50,0 25,0-25,0 49,0-49,0 25,0-25,0 50,0-50,0 24,0-24,0 50,0-50,0 25,0-25,-25 25,25-25,-25 24,0 1,25-25,-25 0,25 0,-24 25,-1-25,0 0,25 25,-25-25,25 25,-25-25,1 0,-1 0,0 0,25 0,-25 0,25 0,-25 0,1 0,-1 0,25 0,-25 0,0 0,0 0,25 0,-25 0,1 0,-1 0,25 0,-25 0,0 0,0 0,25 0,-24 24,-1-24,0 25,0 0,-24-25,24 25,0 0,25-25,-25 24,0-24,1 0,24 25,-25 0,0-25,25 50,0-25,0-25,0 24,0 1,-25 25,25-50,0 25,0-1,0 1,-25-25,25 25,-24-25,24 25,0-25,0 25,0-1,-25-24,25 25,0 0,-25 0,0-25,25 25,0-25,-25 24,25 1,-24-25,-1 25,25-25,-25 25,25-25,-25 25,25-1,-25-24,1 25,-1 0,0 0,25-25,-25 25,0-1,25 1,0-25,-24 25,24 0,0 0,0-25,0 24,-25 1,25 0,-25 0,25 0,-25-1,25 1,-25-25,25 25,-25 0,1 0,-1-25,25 25,-25-25,0 24,0-24,1 0,-1 25,0-25,0 0,0 25,25-25,-24 0,-1 0,0 0,25 0,-25 0,25 25,-25-25,1 0,24 25,-25-1,25-24,-25 0,0 25,0 0,25 0,-24-25,-1 25,0-1,25 1,0-25,0 50,-25-1,25 1,-25-50,25 25,0 0,0 24,0-49,0 50,0-25,0-25,0 49,0-49,0 25,-24-25,-1 0,0 0,25 0,-25 0,0 0,1 0,24 0,-25 0,0 25,25-25,-25 0,25 25,-25-1,25-24,-24 25,24-25,0 25,0-25,0 50,-25-50,25 24,0 1,0-25,-25 25,25-25,0 25,0-25,0 25,0 0,0-1,0-24,0 25,0 0,0 25,0-50,25 24,-25-24,0 25,25 0,-25 0,0-25,0 25,0-1,24-24,-24 25,0-25,25 25,-25 0,0-25,25 49,-25-24,0 25,0-50,0 25,0-25,0 49,0-24,0 0,0 0,0-1,0 1,0 0,-25 0,0 0,-49-1,74-24,-25 25,25 0,-25-25,25 25,-25-25,1 25,24-25,0 49,-50-24,50 0,-25-25,-24 0,49 0,-25 25,0-25,0 0,25 0,-25 0,1 0,-26 0,50-25,-25 25,25 0,-25 0,1 0,24 0,-50 0,25 0,25 0,0 0,0 49,0-49,0 25,-25-25,25 50,0-50,0 25,0-25,-24 25,24-1,-25-24,25 25,0-25,0 50,0-50,0 25,0-25,0 24,-25 1,25 0,0-25,0 25,-25-25,25 25,0-1,0-24,-25 50,25-25,0-25,0 49,0-24,0 0,0 0,0-25,0 25,0-25,0 49,-24-49,24 25,-25-25,0 25,25 0,-25-25,25 24,-25-24,1 25,24 0,0-25,-25 25,25-25,-25 0,25 25,-50-1,50-24,-49 25,49-25,-25 0,0 0,0 25,25-25,-24 25,24-25,-25 0,0 0,25 25,-25-25,0 0,0 24,25 1,-24-25,-1 25,0 0,25 0,0-25,0 25,0-25,-25 24,25-24,-25 50,25 0,-24-26,24-24,0 25,-25-25,25 25,0-25,-25 0,0 25,25 0,-25-25,1 0,-1 0,0 49,25-49,-25 0,0 0,25 0,-49 25,24-25,25 0,-25 0,0 0,1 0,24 0,-50 25,25 0,0-25,1 0,24 0,-25 24,0-24,25 0,-25 0,25 0,-25 25,25 0,-24-25,-1 0,25 25,-25-25,25 0,-50 0,26 25,-1-1,0-24,25 0,-25 0,0 0,0-24,25 24,-24 0,-1-25,25 25,-25-50,0 25,25 1,-25 24,25-25,-49 0,49 0,0 25,-25-25,0 25,0 0,25 0,-24 0,-1 0,0 0,25 0,-25 0,-24 0,49 0,-25 25,0 0,25-25,-25 0,25 0,-25 25,25-25,-24 0,-1 0,25 0,-25 0,0 0,0 0,25 0,-24-25,-1 25,0-25,0 25,0-25,25 25,-24-24,24 24,-25-25,25 25,-25 0,0-25,25 25,-25 0,1 0,-1 0,25 0,-25 0,25 0,-25 0,25 0,-25 0,0 0,25 0,-24 25,-1-25,0 25,25-1,-25-24,25 25,-25-25,1 0,-1 0,25 25,0 0,-25-25,0 25,25-1,0 1,-25-25,25 25,-24-25,-1 50,25-50,0 24,0-24,0 50,0-50,-50 25,50 24,0-49,0 25,-25 0,25 0,0-25,0 25,0-1,0 1,-24 0,-1 0,25 0,0-1,0-24,0 25,-25-25,25 25,0 0,-25 0,25 0,0-1,0-24,-25 25,25 0,0 0,0-25,-24 49,24-49,0 25,-50 0,50 0,0-25,-25 25,25-25,-25 24,1 1,24 0,0 0,-25-25,25 25,0-1,-25 1,0 0,25-25,-25 25,25 0,-24 24,24-49,-25 50,0-50,25 25,0-25,0 24,-25 1,25 0,-25-25,25 25,-24-25,24 25,-25-1,0 1,0 0,25-25,-49 0,49 0,-25 0,25 0,-25 0,0-25,25 0,-25 25,0-24,25-1,0 25,-24-25,24 0,-25 0,25-49,0 74,-25-25,25 25,0-49,0 49,0-25,0 25,0-25,0 0,-25 0,25 1,-25-1,1 25,24-25,-25 25,25-25,-25 25,0 0,25-25,-25 25,25 0,-24 0,-1-24,0 24,25 0,-25 0,25 0,-25 0,1 0,24 0,-25-25,25 25,-50 0,50 0,-25-25,25 0,-49 25,49 0,-25 0,0-25,0 25,25 0,-24 0,-26-24,25 24,25 0,-25-25,25 25,-24 0,24 0,-25 0,0 0,0 0,25 0,-25-25,1 0,24 25,-25-25,0 25,0-24,25-1,0 25,-25-25,25 25,-25-25,1 0,24 0,0 25,-25-49,25 49,-25-50,25 1,-25 49,25-25,0 0,0 0,-25 25,1 0,24-25,-25 25,0 0,25 0,-25 0,0-49,1 49,-1 0,25 0,-25 0,0 0,0 0,25 0,-24 0,-1 0,0 0,0 0,0 0,1 0,24 0,-25 0,0 0,0 0,25 0,-25 0,25 25,-49-25,49 24,0 1,-25-25,0 50,0-1,1-49,24 25,0-25,-25 25,25 0,-25 0,0-25,25 24,-25 1,1 0,-1 0,25 0,-25-25,0 25,0-1,25-24,-25 25,25-25,-24 0,-1 0,25 0,-25 0,0 25,0 0,1-25,24 0,-25 0,0 0,25 0,-25 0,0 0,1 0,24 0,-25 0,0 0,0 25,25-25,-25 0,-24 0,49 0,-25 0,25 0,-25 0,0 0,25 0,-24 0,-1 0,0 0,25 0,-25 0,0 0,1 0,-26 0,50 0,-25 0,25 0,-49 0,49 0,-25 0,25 0,-50 0,50 0,-25 0,25 0,-49 0,49 0,-25 0,25 0,-50 0,50 0,-24 0,24 0,-50 0,50 0,-25 0,25 0,-25 0,25 0,-25 0,1 0,-1-25,25 25,-25 0,0 0,25-25,-25 25,-24 0,49-25,-25 0,0 25,25-24,-25 24,25-25,0 0,-24 0,-1-25,25 50,-25-24,25-1,0 25,0-25,-25 25,25-25,-25 0,1 1,24 24,0-25,0 0,0 0,-25 25,0-49,25 49,-25-25,25 25,0-25,-25 0,25 25,-24-25,24 25,-25 0,25-24,-50 24,50 0,-25 0,25 0,-49 0,49 0,-25 0,25 0,-50 0,50 0,-24 0,24 0,-25 0,0 0,0 0,25 0,-25 0,1 0,-1 0,25 0,-25 0,0 0,0 0,25 0,-25 0,1 0,-1 0,25 0,-50-25,25 0,25 25,-49 0,49 0,-25 0,25 0,-25 0,0-25,1 0,24 25,-25-24,0 24,0-25,25 25,0-25,-25 0,1 0,24 1,-25-1,25 25,-25-25,0-25,25 26,-25 24,25-25,-24 0,-1 25,25 0,-25 0,25 0,-50 0,50 0,-24 0,24 0,-50 0,50 0,-25 0,25 0,-49 0,24 0,0 0,0 0,0 0,1 0,-1 0,25 0,-25 0,0 0,0-25,25 25,-25 0,1-25,-26 1,50-1,-25 25,25-25,-25 0,1 0,24 25,-25-25,25 25,-50-49,50 49,0-50,-25 50,25-25,-24 25,-1 0,25-24,-25-1,25 25,-25-25,0 25,1-25,24 0,-25 25,0-24,25 24,-25 0,0-25,1 25,-1-25,25 25,-25 0,0 0,25 0,-25 0,25 0,-24 25,-1 0,0-25,25 24,-25 26,0-50,25 25,-24-25,24 25,0-25,0 24,0 1,-50 0,50-25,0 25,-25 0,0-1,25-24,-24 50,24-50,-25 25,0 0,0-25,0 0,25 0,-24 0,-1 0,0 0,25 0,-25 0,0 0,0-25,25 25,-24 0,-1-25,0 25,25-25,-25 0,25 25,-25 0,1-24,24 24,-25-50,25 50,0-25,-25 25,25-25,0 1,0-1,-25 0,25 0,-25 0,25 1,-24-26,-1 25,25 0,-25 25,25-24,0 24,-25-25,0 25,25 0,-24 0,-1 0,0 0,25 0,-25 0,0 0,1 0,24 0,-50 0,25 0,25 0,-49 25,24-1,-25 1,50 0,-25-25,1 50,-1-50,25 24,-25-24,25 50,0-50,0 25,0-25,-25 49,0-24,25 25,0-25,0-25,0 24,0 26,0-50,0 25,0 0,0 0,0-25,0 24,0 1,0 0,0-25,0 25,0 0,0-1,0-24,0 25,0 0,0 0,0-25,0 25,0-1,0 1,0-25,0 25,25 0,0-25,-25 25,25 24,0-49,-25 25,24 0,-24-25,25 25,0-1,0 1,-25-25,0 25,0 0,0 0,25 24,-25-49,0 25,0-25,0 50,0-50,0 24,0-24,0 50,0-50,0 25,0-25,0 49,0-49,0 25,0-25,0 50,0-50,-25 0,25 0,-25 0,0 0,0 0,25 0,-24 0,-1 0,0 0,25 0,-25 0,0 0,1 0,24 0,-25 0,0 0,0 0,0 0,0 0,1 0,24 0,-25 25,0-25,0 0,25 0,-25 0,1 0,24 0,-25 0,0 25,0-1,25-24,-25 0,25 25,-24-25,-1 50,25-25,0-25,0 49,0-24,-25 0,25 0,0-25,0 24,0 1,0 0,0-25,0 25,0 0,-25-25,25 24,-25-24,25 25,-24-25,24 25,-25-25,0 0,0 0,25 25,-25-25,1 25,24-25,-25 0,25 24,-25-24,25 25,-25-25,0 25,25-25,0 50,0-50,0 24,0-24,0 50,0-50,0 25,0 0,0-1,0 1,0 25,0-50,0 25,0-1,0 1,0-25,-24 25,24 0,-25-25,25 25,-25-25,0 24,25 1,-25-25,25 25,-24-25,-1 25,25-25,-25 0,0 25,0-25,25 25,-24-25,24 0,-25 24,0-24,0 0,25 0,-25 0,0 0,1 0,24 0,-25 0,25 0,-50 0,50 0,-25 0,25 0,-49 0,49 0,-25 0,25-24,-25-1,0 25,1-25,-1 25,25-25,-25 0,0 0,0 25,1 0,24 0,-25-24,0 24,0 0,25 0,-49 0,24 24,0-24,25 0,-25 25,0-25,1 0,24 0,-25 0,25 25,-25-25,0 0,25 25,-25-25,1 25,-1-25,0 0,0 0,0 25,25-25,-24 24,-1-24,0 25,25-25,-50 0,50 0,-24 0,-26 25,50-25,-25 0,0 0,0 25,25-25,-24 0,-1 25,25-25,-25 0,0 0,0 0,-24 0,49 24,-25-24,-25 0,50 0,-24 25,24-25,-50 0,50 0,-50 0,26 0,-1 0,0-25,0 1,0-26,1 50,24-50,-25 50,0 0,25 0,-25 0,25 0,-25-24,25 24,-24 0,-1 0,25 0,-25 0,0 0,0 0,25 0,-24 0,-1 0,0 0,25 0,-25 0,0 0,1 0,24 0,-25 0,-25-25,50 25,-50-50,50 50,-24 0,24-25,-25 25,25-25,0 25,-25-24,25-1,0 0,0 25,0-50,0 26,0-1,-25 25,25-25,0 0,0 0,0 25,0-24,0-1,0 0,0 25,0-25,0 0,0 1,0 24,0-25,0 25,-25-50,25 50,0-25,0 1,-24-1,24 0,-25 0,25 0,0 25,0-24,-25-1,25 25,0-25,-25 0,25 0,-49 1,49-1,-25 25,0 0,25-25,-25 25,0-25,1 25,24 0,-25 0,25-25,-25 25,0 0,25 0,-25 0,1 0,-1 0,0 0,0 0,0 0,25 0,-24 0,-1 0,0 0,25 0,-25-24,25-1,-25 0,1 0,24 0,0 25,-25-24,25 24,0-50,0 25,-25 0,0 25,0-49,1 49,-1-25,25 0,0 0,0 25,-25-25,25 1,-25-1,25 0,0 0,-25-24,0 49,25-25,0 0,-24 0,-1 0,0 1,25 24,-25-25,0 25,25-25,-24 25,24 0,-25 0,25-25,-25 0,0 25,25 0,-25 0,1 0,-1 0,25 0,-25 0,0 0,0-24,25 24,-24 0,-1 0,0-25,25 0,0 25,-25-25,25 25,-25-49,1 49,24-25,0 0,0 0,0 25,0-25,0 25,0-24,0-1,0 25,0-25,0-25,0 50,0-24,0-1,0 0,0 25,0-25,0 0,0 0,0 25,0-24,0-1,0 0,-25 25,25-25,-25 25,0-25,25 1,-25 24,25-25,-24 25,-1 0,0-25,25 25,-25 0,0 0,25 0,-24 0,-1 0,0 0,25 0,-25 0,0 0,1 0,-1 0,25 0,-25 0,0 0,25 0,-25 0,1 0,-1 0,25 0,-25 0,0 0,0 0,25 0,-25 0,1 0,-1 0,25 0,-25-25,25 25,-25 0,25 0,-25-25,1 25,24-24,-25-1,0 0,25 25,-25-25,25 0,-25 25,25-24,0-1,0 0,0 25,0-25,0 0,0 1,0-26,0 50,0-25,0 25,0-49,0 49,0-25,0 25,0-50,0 50,0-25,0 25,0-49,0 49,0-25,0 25,0-50,0 50,0-24,0 24,0-50,0 25,0 25,0-50,0 50,0-24,0 24,0-50,0 50,0-50,-24 26,24-1,-25 25,25-25,-25 25,0 0,0-25,25 0,-24 25,-1 0,0-24,0 24,25 0,-25 0,25 0,-24 0,-26-50,25 50,0 0,25 0,-24 0,-1 0,25-25,-25 25,25 0,-25 0,0-25,1 25,24 0,-25 0,-25 0,50 0,-25 0,1 0,-1-24,0 24,25 0,-25-25,0 25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0-31T15:55:48.414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3969 13866,'0'-25,"0"0,0 25,-25-25,25 25,0-24,0 24,-25-25,25 0,0 25,0-25,-24 25,24-25,0 1,-25-1,25 25,-25-50,25 50,0-49,-50 24,50 0,0 25,0-25,0 0,0 1,0 24,0-25,-24-25,24 50,0-25,0 1,-25-1,25 0,-25 0,25 25,-25-25,0 25,1 0,24 0,-25 0,0 0,0-25,25 25,-25 0,1-24,24 24,0-25,0 25,0-25,0 0,0 0,0 25,0-24,0 24,0-25,0 0,24 0,-24 25,0-25,0 1,0 24,0-25,0 0,0 0,0 25,0-25,0 25,0-49,0 49,-24-25,24 0,-25 0,0 1,25-1,0 0,-25 25,25-25,0 25,-25-25,25 1,-24 24,-1 0,0-25,25 25,-25 0,0 0,25 0,-24 0,24-25,-25 0,0 25,0 0,25 0,-25 0,1 0,-1 0,25 0,-25 0,0 0,0-25,25 25,-24 0,-1 0,0 0,0 0,0 0,0 0,25 0,-24 0,-1 0,0 0,25 0,-50-49,50 49,-24 0,24 0,-25 0,0 0,-25 0,50 0,-24 0,-1 25,0-25,25 0,-25 0,0 0,1 0,24-25,0 25,0-25,0 0,0 25,0-25,0 1,0-1,-25 25,0-50,25 0,-25 26,25-1,0 0,0 0,0 25,-25-49,25 49,-24-50,-1 50,0-25,0 25,25-25,-25 1,1 24,24-25,-25 25,25-25,-25 0,0 25,0 0,25-25,-24 25,24-24,0 24,0-50,0 50,0-25,0 25,0-49,0 49,0-25,0 25,0-50,0 50,0-25,0 25,0-24,0-1,0 25,0-25,0 25,0-50,0 50,0-24,0-26,0 50,0-25,0-24,-25 49,25-25,0 0,0 25,0-25,0 25,0-25,-25 25,25-25,-25 1,25-1,0 0,-25 0,25 25,-24-49,-1 49,25-25,-25 25,25-25,0 0,0 0,0 25,0-24,0-1,0 0,0 25,0-25,0 0,0 1,0 24,0-25,0 0,0 0,-25 25,25-25,-25 1,1-1,24 25,-25-50,0 25,25 1,-25 24,25-25,-50 0,50 0,0 25,-24-25,24 1,-50-1,50 25,-50 0,1-25,49 0,-25 25,0 0,0-25,25 25,-24-24,24-1,-50 0,50 0,0 25,-25-49,0 24,25 25,-24-25,24 25,0-25,0 0,0 25,0-25,0 1,0-1,0 25,0-25,0 0,-25 0,25 25,-25-24,25-1,0 0,0 25,0-25,0 0,0 1,74-76,-74 100,25-49,0-1,-25 25,25 1,0-26,-25 50,0-25,24 0,1 25,-25 0,25-24,-25 24,0-25,0 0,0-25,0 26,0 24,0-50,0 50,25-50,-25 26,0 24,0-25,0 0,0 0,25 0,-25 0,24 25,-24-24,0-1,0 25,25-25,-25 0,25 0,-25 25,25-24,-25-1,0 0,0 0,0 0,0 1,0 24,25-50,-25 25,0 25,0-25,24 1,-24 24,0-25,0 25,25-25,-25 0,0 0,0 25,0-24,0-1,0 25,0-25,-25 25,25-25,0 25,-24 0,-1-25,25 1,-25 24,0 0,0-25,25 25,-49-50,49 50,-25 0,25-25,-25 25,25-24,0-1,0 25,0-25,0 0,0 0,0 25,0-24,0 24,0-25,0 25,-25-25,1 0,24 25,-25 0,-25-50,50 50,-49-24,24-1,0 25,0-25,0 25,1-25,-1 0,25-24,0 49,-50-75,50 51,-25-1,25 0,-24-49,-1 24,0 50,25-25,0 0,-50 25,50 0,-24-24,24 24,-25-50,0 50,25-25,-25 25,25-49,-25 49,1-25,-1 25,25-25,-25 0,25 25,-25-49,0 24,0 0,25 25,-24-25,24 25,-50-25,50 1,-25 24,25 0,-25-25,1 25,24 0,-25-25,25 25,0-25,0 0,25 1,-25-1,0 25,0-25,0 0,24 25,-24-25,0 0,0 1,0-1,0 0,0 0,0 0,0-24,0 49,0-25,0-25,0 50,0-24,0 24,-24-50,-26-24,50 74,-25-50,25 50,-49-50,49 50,-25-24,0-1,25 0,0 25,-25-25,25 25,-25-25,1 25,24-49,-25 49,25 0,49 0,-49 0,25 0,0 0,-25-25,25 25,-25 0,0 0,25-25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0-31T15:56:17.054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472 5904,'0'-25,"0"25,0-25,0 0,-25 25,0 0,25 0,-25 0,25 0,-25 0,1 0,-1 0,25 0,-25 0,0-25,25 25,0-25,0 25,0-49,0 49,0-25,-25 25,25-25,0 0,0 25,25-24,-25 24,25-25,-25 25,25-25,-25 25,25-25,-1 25,-24 0,25-25,0 1,0-1,-25 25,25 0,-25 0,24 0,1-25,-25 25,25 0,-25 0,25 0,-25 0,0 25,0-25,0 25,25-1,-1-24,-24 25,0-25,0 25,25-25,-25 25,0 0,0-25,0 24,25-24,0 25,-25 0,0-25,0 25,25 0,-25-1,0-24,24 25,1-25,-25 25,25 0,-25 0,0 0,25-1,-25-24,0 25,25-25,-25 25,0 0,25-25,-25 25,0-1,0 1,24 0,-24-25,25 50,-25-50,25 24,-25-24,0 25,25 0,-25-25,25 25,-1-25,1 49,0-49,-25 0,25 0,0 0,-25 0,24 0,1 0,-25-24,0-1,0 25,25-25,-25 0,25-24,-25 49,0-25,0 0,0 0,0 25,0-25,0 1,25 24,-25-25,0 0,0 0,49 0,-49 1,25-1,-25 25,25-25,0 25,-25-25,24 25,1-50,0 50,-25 0,25 0,-25-24,25 24,-1-50,1 50,-25-25,25 0,0 1,0 24,-1-25,-24 0,0 0,25 25,-25-49,0 49,0-25,0 25,0-25,25 0,-25 25,0-25,25 25,0-24,-1-1,1 25,0 0,0 0,0-25,-25 25,25 0,-1-25,1 25,0 0,0-25,-25 25,25 0,24 0,-49-24,25 24,0 0,-25 0,25 0,-25-25,49 0,-24 25,-25 0,25-25,0 25,-25 0,24 0,-24 0,25 0,0 0,-25 0,25-25,24 25,-49 0,25 0,-25 0,25-24,0 24,-25 0,25 0,-25-25,0 25,24-25,-24 0,0 0,0 25,25-49,-25 49,0-25,0 0,0 25,0-25,25-24,0 49,0 0,-25 0,24 0,1 0,0 0,-25 0,25 0,0 0,-1 0,-24 0,25 0,0 0,-25 0,25 0,-25 0,25 0,-25 0,49 0,-49 0,25 0,-25 0,50 0,-50 0,25 0,-25 0,49 0,-49 0,25 0,-25 0,50 0,-50 0,24 0,-24 0,50 0,-50 0,25 0,-25 0,49-25,-49 25,25 0,-25 0,50 0,-50-25,25 25,-25-25,24 25,1-25,-25 1,25 24,-25-25,25 0,0 0,-25 0,24 25,1 0,0-49,0 49,-25-25,25 0,-1 25,-24 0,25-25,-25 25,50 0,-50-24,25 24,-25 0,49 0,-49 0,25 0,-25 0,50 0,-50 0,24 0,-24 0,50 0,-25 0,-25 0,50 0,-50 0,24-25,-24 0,25 25,0 0,-25-25,25 25,-25-49,0 24,0 25,0-50,0 50,0-25,0 25,0-49,0 49,0-25,0 25,0-50,0 50,0-24,0 24,49-25,-49 25,25-25,-25 25,25-25,0 25,-25 0,25 0,74 0,-50 0,-24 0,0 0,-25-25,25 25,-25 0,25 0,-1 0,1 0,-25 0,25 0,-25-24,25 24,0-25,-25 25,24 0,-24-25,25 0,0 0,0 25,-25-49,0 49,0-25,25 25,-25-50,0 50,0-24,0 24,0-50,0 50,0-25,24 25,-24-25,0 0,25 1,-25 24,25-50,0 50,-25 0,25-25,-25 25,49 0,-49 0,25-25,-25 25,50 0,-50 0,25 0,-25 0,49 0,-24 0,-25 0,25 25,-25-25,25 0,-25 25,24-25,-24 0,50 0,-50 0,50 0,-50-25,24 25,-24-25,25 1,-25 24,0-25,25 25,-25-50,0 50,0-25,25 1,-25-1,0 25,25-25,-25 25,0-50,0 50,0-24,0 24,0-50,24 50,-24-25,25 25,-25 0,25-25,-25 25,25 0,0-24,-25-1,24 25,26 0,-25-25,24-25,-24 50,0 0,25 0,-1 0,1 0,-25 0,-25 0,24 0,-24 0,25 0,-25 0,25 0,0 0,0 0,-1 0,1 0,50 25,-26-25,-49 0,25 0,0 0,0 0,0 0,-1 0,1 0,0 0,-25 0,25 0,0 0,-25 0,24 0,1 0,-25 0,25 0,-25 0,0-25,0 1,0-1,0 25,0-25,0 0,0 0,0 25,0-24,0-1,0 0,0 25,0-25,0 0,0 25,0-24,0 24,0-25,0 25,0-25,25 25,0-25,-1 25,-24-25,25 25,0 0,-25 0,25 0,-25 0,25-25,-1 25,-24 0,25 0,25-24,-50 24,25 0,-1 0,-24 0,25 0,25 0,-25 0,-1 0,1 0,-25-25,50 25,-50 0,25 0,-25 0,49 0,-24 0,0 0,0 0,-25 0,25 0,-1 0,-24-25,25 25,-25 0,50 0,-1-74,-49 74,25 0,0-25,0 25,0 0,-25-25,24 25,-24-25,25 0,-25 25,25 0,0-24,-25 24,25 0,74-50,-99 50,49-25,1 0,-50 25,25-24,24 24,-49 0,50 0,0 0,-1 0,-49 0,25 0,0 0,0 0,-25 0,24 0,1 0,0 0,-25 0,25 0,0-25,0 25,-25-25,24 0,1 25,-25-25,0 25,25-24,-25-1,0 0,0 25,0-25,0 0,0 1,0 24,0-25,0 0,0 0,0 25,0-25,0 1,0-1,0 25,0-25,0-25,0 50,0-24,0-1,0 0,0 25,0-25,0 0,0 0,0 25,0-49,-25 49,25-25,0 25,-25-25,1 0,24 1,-25-1,25 25,-25-25,25 25,-25 0,25-25,0 25,0-25,-25 1,0 24,25-25,-24 25,24-25,0 0,0-24,0 24,24 0,-24 25,0-25,0 25,25-25,-25 25,25-24,0-1,-25 25,0-25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0-31T15:56:28.254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8186 794,'0'0,"-50"0,25 0,25 25,-24-1,24-24,0 25,0 0,0 0,0-25,0 25,0-1,0 1,0-25,0 25,0 0,0-25,0 25,0-1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0-31T15:59:00.349"/>
    </inkml:context>
    <inkml:brush xml:id="br0">
      <inkml:brushProperty name="width" value="0.08819" units="cm"/>
      <inkml:brushProperty name="height" value="0.35278" units="cm"/>
      <inkml:brushProperty name="color" value="#FF0000"/>
      <inkml:brushProperty name="tip" value="rectangle"/>
      <inkml:brushProperty name="rasterOp" value="maskPen"/>
    </inkml:brush>
  </inkml:definitions>
  <inkml:trace contextRef="#ctx0" brushRef="#br0">8211 7367,'25'-50,"-25"50,24 0,1 0,0 0,-25 0,25 0,0 25,-25 0,24-25,1 50,0-50,-25 0,25 0,0 0,-1 0,-24 0,25 0,0 0,0 0,-25 0,0-25,0 25,0-25,0 0,0 0,0 25,0-24,0 24,25 0,-1 0,1 0,25 0,-50 0,25 0,-1 0,1 0,-25 0,25 0,-25 0,50 0,-26 0,-24 0,50 0,-50 0,50 0,-26 0,-24 0,25 0,0 0,0 0,-25 0,25-25,-25 25,24-25,-24 0,-24 25,24 0,-25 0,0 0,0 0,25 0,-25 0,1 0,-1 0,25 0,0 25,25-25,-25 25,24-25,26 0,-25 49,0-49,-1 0,-24 0,50 25,-25-25,-25 0,25 0,-1 25,1-25,-25 0,25 25,-25-25,25 25,0-1,-25-24,25 25,-25-25,49 0,-49 25,25 0,-25-25,25 25,0-1,-1 1,1 0,-25-25,25 0,-25 0,50 0,-50 0,24 25,1-25,0 0,-25 25,0-25,0 0,-25-25,25 25,-25-25,25 25,-24 0,-1 0,0 0,25 0,-25 0,25 0,0 25,-25-25,25 25,0-1,0 1,0-25,0 25,-24 25,24-50,0 49,0-49,0 25,0-25,0 25,0 0,0-25,0 24,0-24,0 0,0 0,-25 0,25-24,0-1,-25 0,25 25,0-25,-25 0,25 25,-25 0,1 0,-1 0,25 0,-25-24,0 24,0-50,0 50,25-25,0 25,-24 0,-1 0,25 0,-25 0,0 0,25 0,-25 0,25 0,-24 25,-1-25,0 25,25-25,-25 25,0-25,25 0,-24 24,24-24,-25 25,0 0,0-25,25 0,-25 25,1-25,-1 0,0 0,0 25,25-1,-25-24,25 0,-24 0,-1 0,0 0,25 25,-25-25,0 25,1-25,-1 25,0-25,0 0,0 0,25 0,-49 25,49-25,-25 25,-25-25,50 0,-24 24,24 1,0 0,0-25,24 25,-24-25,25 0,0 0,-25 0,25 0,-25 0,0-25,0 0,0 0,0 25,0-24,0-1,0 0,0 25,0-25,0 0,0 0,0 25,0 0,-25 0,0 0,0 0,25 0,-24 0,24 0,0 0,24 0,-24-24,0-1,0 0,0 25,0-25,0 0,0 1,0 24,0-25,0 0,0 0,0 25,0 0,0 0,-49 0,-1 0,50 0,0 0,0 0,0-49,0 49,0-25,0 25,0-50,0 50,0-25,0 25,-25-24,1-1,24 25,-25-25,25 25,-25-25,0 25,0 0,25 0,0 0,0-25,0 25,50 0,0 0,24 0,0 0,1 0,-50 0,49 0,-74 25,25-25,-25 0,49 0,-49 0,25 25,-25-25,25 25,-25-25,0 49,0-49,0 25,0-25,0 50,0-50,-25 25,25-25,-25 0,1 0,-1 0,25 0,-25 0,0 0,0 24,25-24,-24 0,-1 25,25-25,-25 0,25 0,50 0,-50 0,24 0,1-25,25 25,-50-24,25 24,-1 0,1 0,-25 0,25-25,0 25,0 0,-25 0,24 0,-24-25,25 25,-25 0,25 0,0 0,24 0,26-25,-50 25,24 0,-24 0,0 0,0 0,-1-25,-24 25,25 0,0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2-10-31T16:05:18.268"/>
    </inkml:context>
    <inkml:brush xml:id="br0">
      <inkml:brushProperty name="width" value="0.08819" units="cm"/>
      <inkml:brushProperty name="height" value="0.35278" units="cm"/>
      <inkml:brushProperty name="color" value="#FFC000"/>
      <inkml:brushProperty name="tip" value="rectangle"/>
      <inkml:brushProperty name="rasterOp" value="maskPen"/>
    </inkml:brush>
  </inkml:definitions>
  <inkml:trace contextRef="#ctx0" brushRef="#br0">4912 7020,'0'0,"0"0,49 0,-49 0,25 0,-25 0,50 0,-50 0,25 0,-25 0,49 0,-49 0,25 0,-25 0,25 0,-25 0,25 0,-1 0,-24 0,25 0,0 0,0 0,-25 0,25-25,-25 25,24-25,1 25,-25-49,25 49,-25-25,25 25,-25-25,0 25,0-25,0 0,0 0,0 25,0-24,0-1,0 25,-50 0,50 0,-25 0,25 0,-49 0,49 0,-25 0,25 0,-50 0,50 0,-24 25,24-25,-25 24,25 1,0 0,0-25,25 0,-25 0,24 0,1 0,-25 0,25 0,-25-25,25 25,-25-25,0 25,0-24,0 24,0-25,0 0,0 25,25-25,-1 25,-24-25,25 1,-25-1,25 25,0 0,-25-25,25 25,-25-25,24 25,-24-25,25 25,25 0,-25-24,-25 24,24 0,-24 0,25 0,0 0,-25 0,25 0,0 0,-1 0,-24 0,25 0,-25-25,25 25,-25-25,25 25,0 0,-1 0,-24 0,25 0,0 0,0 0,-25 0,25 0,-1 0,1 0,-25 0,25 0,0 0,-25 0,25 0,-25 0,24 0,-24 0,50 0,-50 0,25 0,0 0,0 0,-25 25,24-25,1 0,0 0,-25 0,50 25,-26-25,1 0,-25 0,25 0,25 0,-50 0,24 0,-24 0,25 0,0 0,-25 0,25-25,-25 25,25-25,-25 0,24 25,1-25,-25 25,0-24,0-1,0 0,0 25,0 0,-25 0,25 0,-24 0,-1 0,0 0,25 0,-25 0,25 0,-25 0,25 0,-24 0,-1 0,25 25,0 0,-25-1,0 1,25 0,0-25,-25 25,25 0,0-25,0 24,-49 1,49 0,-25-25,25 25,-50 0,50-1,-24-24,24 0,-25 0,0 50,0-50,-25 25,26-25,24 0,-25 0,25 0,-25 0,25 0,-25 25,0-1,25-24,-24 0,24 0,-25 0,0 0,0 0,25 0,-25 25,1-25,-1 0,25 0,-50 0,50 0,-25 0,25 0,-24 0,-1 0,0 0,0 0,0 0,1 0,24 0,-50 25,50 0,-25-25,0 25,25-25,-24 0,-26 49,50-49,-25 25,0-25,25 25,-24-25,24 25,-25-25,25 25,-25-1,25-24,0 25,0-25,0 25,0 0,0 0,0-25,25 24,-25-24,25 0,-25 0,24 25,1 0,-25-25,25 0,-25 0,25 0,0 0,-1 0,-24 25,0 0,0-1,0-24,0 25,0 0,0 0,25-25,-25 25,25-25,0 0,-25 0,25 0,-1 0,1 0,-25 0,25 0,0 0,0 0,-25 0,24 0,1 0,0 0,-25 0,25 0,0 0,-1 0,-24 0,25 0,-25 0,0 24,0-24,0 25,0 0,0 0,0-25,0 25,0-1,0 1,0-25,0 25,0 0,0 0,0-25,25 0,0 24,-25-24,25 25,-1-25,1 0,25 50,-50-50,25 0,-25 0,24 0,1 0,0 25,-25-1,0-24,25 25,0-25,-25 25,25-25,-1 0,1 25,0 0,-25-1,25-24,0 25,-25 0,0-25,0 25,0 0,0 0,0-25,0 24,0 1,0 0,0 0,0 0,0-1,0-24,0 25,0 0,0 0,0-25,0 25,0-1,0 1,0-25,0 25,0 0,0 0,0-25,0 24,0 1,0 0,0-25,0 25,0 0,0-1,0-24,0 25,0 0,0 0,0-25,0 25,0-1,0 1,0 0,0 0,-25 24,25-49,-25 25,25-25,-25 25,25 0,-25-25,25 0,-24 0,24 0,-25 0,0 0,25-25,0 25,0-25,0 25,0-25,25 1,-25 24,25-25,-25 25,24 0,1 0,0 0,-25 0,25 0,0 0,-1 0,-24 0,25 0,0 0,0 0,-25 0,25 0,-25 25,0-1,0-24,0 25,0 0,0 0,-25-25,0 25,25-1,-25 1,25-25,-25 25,1 0,24-25,-25 25,25-25,-25 0,0 25,-24 24,49-24,-25-25,25 25,0 0,-25-1,0-24,25 25,0-25,0 25,0 0,0 0,-25-1,25 1,0 0,-25 0,1-25,24 0,-25 0,0 0,0 0,25 0,-25 0,1 0,-1 0,25 0,-25 0,25 25,-25-25,25 0,-25 0,1 0,-1 0,25 0,-25 0,0 0,0 0,25 0,-24 0,-1 0,25 0,0 24,0 1,-25-25,25 25,0 0,0 0,0-25,0 24,50 1,-50 0,24-25,1 25,-25-25,25 25,0-1,0-24,-1 0,-24 0,25 25,-25 0,0 0,0-25,0 25,0-1,0 1,0-25,0 25,0 0,0 0,0-25,0 24,0-24,0 25,0-25,0 25,0 0,0 0,0-25,-25 25,25-1,0 1,0-25,0 25,0 0,-24-25,24 25,0-25,0 24,-25-24,25 25,0 0,-25-25,25 25,-25-25,25 25,0-25,0 0,25 0,0 0,-25 0,25 0,-1 0,1 0,-25 0,25 0,0 0,0 24,-1 1,1 0,0-25,25 50,-26-50,-24 0,25 0,0 0,0 24,-25-24,25 0,-25 0,25 0,-25 0,24 25,1 0,0-25,0 0,24 0,-49 0,25 0,0 25,0-25,0 0,-1 0,-24 0,25 0,0 0,-25 0,25 0,0 0,-25-25,24 25,-24 0,25 0,0-25,-25 25,25-25,-25 25,0-24,0 24,25-50,-25 50,24-25,-24 25,0-25,0 25,0-24,0-1,25 25,-25-25,0 25,0-25,25 0,-25 25,0-24,0 24,50-50,-50 50,0-25,0 0,24 1,1 24,-25 0,25 0,0 0,-25 24,25 1,-1 25,1-25,-25-1,0 1,0-25,0 25,0 0,0 0,0-25,0 24,0 1,0 0,0-25,25 25,0-25,-25 0,25 25,-1-1,1-24,0 0,-25 0,50 0,-50 0,25 0,-1 0,1-24,0 24,0-50,0 50,-1 0,-24-25,25 25,0-49,0 49,-25-25,25 25,-25-25,0 25,24-25,1 0,-25 25,25 0,0 0,-25 0,49 0,-24 0,0 0,0 0,24 0,1 50,-25-50,0 0,-1 0,-24 25,50 0,-50-25,0 24,0-24,0 50,0-50,0 25,0 0,25-1,0-24,-25 0,24 0,-24 0,25 0,0 0,0 0,-25 0,25 0,-25-24,24-1,1 25,-25 0,25-25,25 0,-50 25,25-25,-1 25,-24 0,25 0,-25 0,25 0,25 0,-26 25,-24-25,25 25,25 25,-25-26,24 26,-49-50,25 25,0 0,-25-25,25 0,-25 24,24 1,1 0,-25-25,25 0,-25 0,0-25,0 0,0 25,0-24,-25-1,25 0,0 0,-49-24,49-1,0 25,-25 0,0 25,25-49,-50 24,50 0,-24 25,-1 0,0 0,25 0,-25 0,0 0,1 0,24 0,-50 0,25 0,25 25,-25 25,25-50,-24 49,-1-24,25 0,0-25,0 25,0-25,25 0,-1 0,-24 0,25 0,0 0,0 0,-25 0,25 0,-1 0,1 0,-25 0,25 0,0 0,0 49,-25-49,24 0,1 0,0 25,0 0,0-25,-25 25,0-25,24 24,1-24,-25 0,25 25,-25 0,25-25,0 25,-1-25,-24 0,0 0,50-50,-50 25,0 25,0-24,0-1,25 25,0 0,-1 0,-24 0,25 0,-25 25,0-25,50 24,-50 1,0 0,0 0,25 0,-25-1,24-24,-24 25,0 0,25-25,-25 0,25 0,0 0,0 0,-25 0,24 0,1 0,-25-25,25 0,-25 25,25-24,0-1,-25 25,0-25,24 25,-24-25,0 0,25 25,-25-24,25 24,0 0,-25 0,25 0,0 0,-1 0,-24 0,25 0,0 0,0 0,-25 0,25-25,-25 25,0-25,49 0,-49-24,0 24,25 0,0-25,-25 50,25-49,-25 49,0-25,0 25,24-25,1 0,-25 1,25 24,-25 0,50 0,-26 0,1 0,25 0,-50 0,25 0,-25 0,24 24,1 1,0-25,-25 25,25-25,-25 50,25-26,-25 1,0-25,0 0,-25 0,25 0,-25 0,25-25,-25 1,0 24,25-25,0 0,-24 25,24 0,-25 0,0 0,0 0,25 0,-49 25,49-25,-25 0,25 0,0 0,0 0,0 0,49 0,-49 25,25-25,-25 24,50-24,-50 25,25-25,-25 0,24 25,1-25,-25 25,25-25,0 49,-25-49,25 50,-25-50,49 50,-49-50,25 24,-25-24,25 25,-25-25,0 25,0 0,0 0,25-25,-1 0,-24 0,50 0,-50 0,50-25,-50 0,0 25,24-25,-24 25,25-49,-25 49,25-25,-25 25,0-25,0 0,25 0,-25 1,0-1,0 25,25-25,-25 25,25 0,24 0,-24 0,-25 0,25 0,0 0,-1 25,1-25,0 0,0 0,-25 0,25 0,-1 0,1 0,-25 0,50 0,-1 0,1 0,-50 0,50 0,-26 0,1 0,-25 0,25 0,0 0,0 0,-25 25,24-25,-24 24,25 1,-25-25,25 25,0-25,-25 25,0-25,0 25,25-25,-25 0,24 0,26 0,-25 0,0 0,-1 0,26 0,-50 0,25 0,0 0,0 0,-25 0,24-25,-24 25,25-25,-25 25,0-25,0 25,0-25,0 1,0-1,0 25,0-25,0 25,-25-25,1 0,-1 1,25 24,-25-25,0 25,25 0,-25 0,25-25,-25 25,1 0,-1-25,25 25,0-25,0 1,0 24,0-25,0 0,-25 0,25 0,-25 1,25 24,0-25,0 25,0-25,25 25,0 0,-25 0,49 0,-24 0,0-50,25 50,-50 0,25 0,-25 0,24-25,1 25,-25 0,25-24,-25 24,25-25,0 25,-1-25,1 0,25-24,-50 49,25-25,-25-25,49 25,-49 1,0 24,25-25,0 0,-25 25,25 0,-25-25,24 25,-24-25,25 25,0 0,-25 0,25 0,0 0,-1 0,26-24,-50 24,25 0,0 0,-1 0,1 0,-25 0,25 0,0 0,0 0,-1 0,1 0,50-75,-75 75,24-25,1 1,0-1,-25 25,25-25,0 0,-1 0,-24 25,25-24,0 24,0 0,0-25,0 0,-25 0,49 0,-49 1,25 24,-25 0,25-25,0 0,-1 0,1-24,0 24,0 0,-25 0,0 25,0-25,25 0,-25 1,0-1,0 25,0-25,0 0,0 25,0-25,0 25,0-24,0-26,0 25,0 25,-25-25,25 25,-25-24,25 24,0-25,0 0,-25 25,25 0,-25-25,25 25,-24-25,-1 25,25-24,-25 24,25-25,0 25,-50-50,50 50,0-25,0 25,0-24,-24-1,24 0,0 25,-25-25,0 0,25 25,-25-24,25 24,0-25,-25 25,0-25,25 0,-24 25,24-25,-25 25,25-24,-25-1,0 25,25-25,-49 0,49 0,-25 25,25-24,0 24,0-25,-25 25,25-25,0 0,0 25,0-25,25 25,0-25,-1 1,1 24,0 0,0-25,-25 25,25-25,-1 0,-24 25,50-49,-25 24,0 0,-25 25,0-25,0 25,-25 0,25 0,-25 0,0 0,0 0,-24 0,24-25,0 25,0 0,1-24,-1 24,0-25,0 25,25 0,-25 0,1 0,-1-25,25 25,25 0,24-25,-24 0,0 1,-25 24,25-25,-25 25,49-25,-49 25,25-25,-25 25,25-25,0 1,-1-1,-24 0,0 0,0 25,0-25,0 1,0-1,0 25,0-25,0 0,0 0,0 25,0-24,0-1,0 0,0 25,0-25,0 0,0 1,0 24,0-25,0 0,0 0,0 25,0-25,0 25,0-49,-24 49,-1 0,25 0,-25 0,25 0,-50 0,50 0,-24 0,24 0,-50 0,50 0,-25 0,25 0,-49 0,49 0,-25-25,25 25,-50 0,50 0,-25 0,1-25,-1 25,0 0,25-25,-25 25,0-25,25 25,-24-24,24-1,0 25,0-25,0 0,0 0,0 25,0-24,0-1,0 0,0 25,0-25,0 0,0 1,-25-1,0 25,25-25,-25 25,25 0,-49 0,49 0,-25-25,25 0,-25 25,0 0,25 0,-25-24,25 24,-49 0,49 0,-25-50,-49 50,74 0,-25 0,25-25,-25 25,0 0,25-25,0 1,0 24,0-25,0 0,0 0,0 25,0-25,0 1,0-1,0 25,0-25,0-25,0 50,0-49,0 24,0 25,0-25,0 0,0 1,0 24,25-25,-25 0,25 25,0 0,-1-25,1 0,0 25,-25-25,50 1,-50 24,24-25,-24 25,0-50,0 25,0 1,0-1,0 25,0-25,0 0,0 0,0 25,0-24,0-1,0 0,0 25,0-25,0 0,0 1,0 24,0-25,0 0,0 25,0-25,0 25,-24-25,-1 25,25-24,-25-1,0 25,0-50,1 50,24-25,-25 25,25-24,0 24,0-50,-25 50,25-25,-25 25,25-25,0 1,-25 24,25-25,0-25,-24 50,24-25,-25 1,25-1,0 25,0-25,-25 25,0-25,0 0,25 25,-25-25,1 25,24 0,-25 0,25-24,-25-1,25 25,-25-25,0 25,25 0,-49 0,49 0,-25 0,25 0,-25 0,0 0,1 0,-1 0,0 0,25 0,-25 25,0 0,1-25,24 0,-25 0,0 24,0-24,25 25,0 0,0 0,0-25,0 25,0 0,0-1,0-24,0 25,0 0,0 0,0-25,0 25,0-1,-25 1,25-25,0 25,-24 0,24-25,-25 25,0-1,25 1,-50-25,50 0,-24 0,24 0,-50 0,50 0,0-25,-25 25,25-24,0 24,0-25,0 0,-25 0,1 25,24-25,-25 1,-25 24,50 0,-25 0,1 0,-1 0,25 0,-25 0,25 0,-25 24,25-24,-25 25,25-25,0 25,0 0,0 0,0-25,0 24,0 1,0 0,0 0,0 0,0-1,0 1,0-25,0 25,0-25,-25 25,25-25,-24 49,-1-49,25 0,-25 0,25 25,-25-25,25 0,-25 0,1 0,24 0,-25 0,0 0,0 25,-24-25,49 0,-25 0,25 0,-50 0,50 0,-25 0,25 0,-49 0,49 0,-25 25,-25-25,50 0,-24 0,24 0,-50 0,25 0,0 0,1-25,-26 0,50 0,-25 25,25 0,-25-24,25 24,0-25,0 0,0-25,0 50,0-24,25-26,25 0,-50 26,0 24,0-25,0 25,0 0,-25 0,0 0,25 0,-25 0,1 0,-1 0,25 0,-25 0,0 0,0 0,25 0,-24 0,-1 25,25-1,0-24,-25 50,0-50,25 25,0 0,0-25,0 24,0 1,0 0,0-25,0 25,0 0,0-1,0-24,0 25,-25 0,25-25,0 25,-25-25,25 25,-24-1,-1-24,25 25,-25-25,25 0,-25 25,25-25,-49 0,49 25,-25 0,25-25,-25 24,0-24,25 0,-25 25,25 0,-49-25,49 0,-25-25,25 25,0-25,0 25,-25-24,0-1,25 25,-24 0,24 0,-25 0,25 0,-25 0,25 0,0 25,0-25,0 24,0 1,0 0,0-25,0 25,0 0,0-1,0-24,0 25,0 0,0 0,0-25,0 25,0 24,0-49,0 25,0 0,0 0,0-25,0 25,0-25,0 24,-25 1,25-25,-25 0,1 25,-1-25,25 0,-50 50,25-50,25 0,-49 0,49 0,-25 0,25 0,-50 0,26 0,-1 0,25-25,0 0,0 25,0-25,0 0,0 1,0 24,0-25,0 0,0 0,0 25,-25-25,25 25,-25 0,25 0,-49 0,24 0,0 0,0 0,25 0,-25 0,25 25,0-25,25 0,0 0,0 0,-25 0,25 0,24 25,-49 0,25-25,0 0,0 25,-25-25,49 24,-24 1,0 0,-25-25,25 50,-1-1,1-24,-25 0,25-25,-25 25,0-1,0 1,0-25,-25 0,25 0,-25 0,-24 0,49 0,-25-25,0 25,0-49,25 49,-24-25,24-25,-25 50,0-49,0 24,0-25,25 50,0-24,-24 24,24-25,-25 25,25-25,-25 0,0 25,25-25,-25 25,25 0,-24 0,-1 25,0 0,0 25,25-50,-25 24,25-24,-25 0,1 0,-1 0,25 0,-25 0,0 0,0 0,25 0,-24 0,-1 0,0 0,25 0,-25 0,0 0,25-24,-24 24,24 0,-25 0,0 0,0 0,25 0,-25-25,25 25,-49 0,49 0,-25-25,25 25,-50 0,50 0,-24-25,24 25,-25 0,0 0,25 0,-25 0,0-25,1 25,-1 0,25 0,-50 0,50 0,-25 0,25 0,-49 0,49 0,-25 0,25 0,0 0,0 25,0-25,0 50,0-50,0 25,0-25,0 49,0-49,0 25,0-25,0 50,0-50,0 24,0-24,0 25,-25 0,0-25,25 0,-24 25,24-25,-50 0,50 0,-25 0,25 0,-50 0,26-25,-1 0,0 25,25 0,-25 0,0 0,1 0,24 0,-25 0,0 0,0 0,25 0,-49 25,24-25,0 25,25-25,-25 0,0 25,1-25,24 24,-25 1,25 0,0-25,-25 25,0 0,25-25,0 24,0 1,0 0,0-25,-25 25,25-25,0 25,0-1,0-24,-49 50,24 0,0-26,0 1,25-25,-24 25,-1 0,0 24,-25-49,26 25,-51 50,50-75,1 0,-1 25,0-25,0 0,-25 24,26-24,24 0,-25 25,25-25,-50 0,50 0,-25 0,25 0,-24 0,-1 0,0 0,25 0,-25 0,-24 25,49-25,-50 0,50 25,-25-25,25 25,-49-25,49 0,-25 0,0 24,0-24,0 0,1 0,-1 50,25-50,-25 0,0 0,0 0,25 25,-24-25,24 25,0-25,0 24,0 1,0 0,0-25,24 25,-24 0,25-25,0 0,0 0,24 0,-24 0,-25 0,25 0,0 0,0 0,-25 0,49 24,-24 1,-25-25,50 0,-26 25,-24-25,50 0,-25 0,49 25,-74 0,25-25,25 24,-26-24,26 25,-50-25,50 25,-25-25,-1 0,1 0,0 0,0 0,-25 0,25 0,24 0,-49 0,25-25,49 0,-74 1,25 24,25-50,-25 25,-25 0,0-24,24 49,-24-25,0 25,0-25,0 0,0 25,0-24,0-1,25 0,-25 25,25-25,-25-49,0 74,0-50,0 25,0-24,0 49,0-25,0 0,0 0,0 25,0-25,-25 1,0-26,-24 50,-1 0,25 0,25 0,-24 0,-1 0,0 0,25 0,-25 0,0 0,-24 0,49 0,-50 0,1 0,49 0,-50 0,25 25,0-25,0 25,1-25,24 24,0 1,0 25,0-50,0 25,0 0,0-1,0 1,0 0,0-25,0 25,24-25,-24 25,25 24,0-49,-25 25,25 0,-25-25,25 25,0-25,-25 24,24 1,1-25,0 25,0-25,0 0,-1 0,-24 0,25 0,0 0,0 0,-25 0,74 0,-49 0,25 0,-1 0,-24 0,25 0,-1 0,-24 0,0 0,0 0,-25 0,24 0,1 0,-25 0,-25-25,1 0,24 1,-25 24,0-25,0 25,0 0,-24-25,49 0,-25 25,-25-25,50 25,-49 0,24 0,0-49,0 49,1 0,24 0,-50 0,25 0,25 0,-49 0,24 0,25 0,-25 0,0 0,0-25,25 25,-24 0,-1 0,0 0,25 0,-25 0,-25 0,50 0,-24 0,-1 0,-25 0,1 0,49 0,-25 0,0 0,0 0,25 0,-25 0,1 0,-1 0,25 0,-25 0,-25 0,50 0,-24 0,-1 0,50 0,-25 0,74 0,-49 0,24 0,26 0,-26 0,1 0,0 0,-1 0,26 0,-1 0,25 0,1 0,-1 0,0 0,25 0,-25 25,75-25,-50 25,-25-1,0-24,25 25,-49 0,-26-25,1 25,24 0,-49-25,0 0,-25 0,0 0,0 0,-74 0,24 0,25-25,-24-25,-51-24,51 49,-26-49,1 24,24 0,1 1,-1 24,25-25,-24 1,24 49,0-25,-25 25,26-50,24 50,24 0,76 0,-1 0,0 0,-24 0,-1 0,0 25,-49-25,-25 0,25 0,-25 0,-25 0,-24 0,-1 0,-24 0,-1 0,26 0,-1 0,25 0,-49 0,24 0,25 0,0 0,-24 0,-50 0,74 0,-25-25,1 25,-1 0,25 0,0 0,1 0,24 0,0 25,0 0,0-25,0 25,24-25,-24 24,50 1,-50 0,50-25,-26 0,26 0,24 25,-24-25,49 0,-24 0,-1 0,-24 0,24 0,-24 0,-25 0,-25 0,49 0,-24 0,25 25,-50-1,49-24,1 25,-25 0,-1-25,51 25,-75 0,49-25,-24 0,0 0,0 0,-25 0,25 0,-1 0,1 0,0 0,0 25,0-25,-1 0,1 24,-25-24,25 0,0 0,-25 0,25 0,-1 0,1 25,-25-25,25 0,0 0,0 0,0 0,-1 0,1 0,-25 0,50 25,-50-25,25 25,-1-25,1 0,0 0,0 0,0 0,-1 0,1 0,0 0,-25 0,25-25,-25 0,0 25,25-25,-25 1,0-1,0 25,0-25,0 0,0 0,24 25,-24-25,25 25,0 0,-25 0,25-24,-25-1,25 25,-25 25,24-25,1 0,0 24,-25-24,0 25,25 0,-25 0,0 0,-25-25,0 0,25 0,-25 0,1-25,-1 25,25-25,0 25,0-25,0 25,25 0,-25 0,24 0,1 0,0 0,0 0,0 0,-1 0,-24 0,25 0,0 0,0 0,-25 0,25 0,-1 0,1 0,-25 0,25 0,0 0,0 0,-25 0,24 0,1 0,0 0,-25 0,50-49,-26 49,-24 0,25 0,0 0,0 0,-25 0,25 0,-25 24,0-24,25 25,-25 0,0 25,-25-50,25 0,-25 25,25-25,-25 24,0 1,25-25,0 25,0 25,0-50,25 24,-25-24,50 25,-50 0,0 0,0-25,25 49,-25-49,24 25,-24-25,25 0,-25-25,0 1,25-26,-25 50,0-25,0 0,0 1,0 24,25 0,0 0,-25 24,0 1,0 0,24 0,-24-25,25 25,-25-1,25-24,-25 25,50-25,-50 25,24 0,-24-25,25 0,-25 0,25 0,0 0,-25 25,25-25,-1 0,1 24,-25-24,25 25,-25 0,0-25,50 50,-50-50,24 24,-24 1,25 0,-25 0,25 0,-25-1,0-24,0 25,0-25,-25 25,0 0,25-25,-24 0,-1 0,0 25,25-25,-25 0,25 0,-25 24,25 1,0-25,0 25,0 0,0 0,0-25,0 24,0 1,0 0,0-25,0 25,0 0,0-1,0-24,0 25,0 0,0 0,0-25,0 25,0-25,0 25,0-25,25 24,-25 1,25 0,-25 0,0-25,0 25,0-25,-25 0,25 0,-25 0,1 0,-1 0,25 0,-25 0,25 0,-25 0,0-25,25 0,-24 25,24-25,0 25,0-25,-25 1,25 24,-25 0,0 0,0 0,25 0,-24 0,-1 0,25 24,-25-24,25 0,0 25,0 0,0 0,0-25,0 25,0-1,0 1,0-25,-25 0,0 0,1 0,24 0,-25 0,0 0,0 0,25 0,-25 0,25-25,0 25,0-24,0 24,-25-25,1 0,24 25,0-25,0 25,-25-49,25 49,-25 0,0 24,0-24,1 25,24 50,-50-51,50 1,0-25,0 25,-25-25,0 0,1 0,24 0,-25 0,25 0,-25 0,0-25,25 25,-25 0,1 0,-1 0,25 0,-25 0,-25 0,50 25,-24 0,24 0,-25-1,25-24,-25 25,25-25,-25 0,0 0,1 0,24 0,-25 0,0 0,0 0,25 0,-49 0,49 50,-25-50,25 25,0-1,0 1,0-25,-25 25,0-25,0 0,25 0,-24 0,-1 0,0-25,25 0,0 25,0-24,0-1,0 25,0-50,0 50,0-25,0 25,0-49,0 49,0-25,-25 25,25-50,-25 50,25-24,0 24,0-50,0 50,0-25,0 25,0-49,0 49,-24-25,24 25,-25-50,0 25,25 0,0 1,0 24,-25-25,25 0,-25 0,25 25,-25-25,25 1,0 24,-24-25,24 25,-25-25,0 0,25 25,-25 0,25-25,0 25,-25-24,25 24,-24 0,-1 0,25-25,0 0,0 25,0-25,0-24,0 24,0 0,0-25,0 50,0-24,0-1,0 0,0 25,0-25,0 0,0 1,0 24,0-25,25 0,-25 0,0 25,0-25,24 25,-24-24,0-1,25 25,-25-25,25 25,-25-25,0 25,0-25,25 1,-25 24,25-25,-25 25,24-25,1 25,-25-25,25 25,-25 0,25-25,0 25,-25-24,0 24,0 0,-25 0,0 0,25 0,-25 0,0 0,1 0,24 0,-25 0,0 24,25 1,0 0,0-25,-25 25,25-25,-25 25,1-1,24-24,0 25,-25-25,25 25,0 0,0-25,0 25,0 24,0-49,0 25,0 25,0-50,0 24,0 1,0 0,0-25,0 0,49 0,-24 0,0 0,-25 0,25 0,-25 0,25 0,-1 0,-24-25,0-24,0 49,-49 0,24 0,-49-25,49 25,0-25,-25 0,26 0,-1 25,-25 0,25 0,-24-24,-1 24,50 0,-74-50,49 50,-25 0,26-25,-26 25,25 0,0-25,1 25,24 0,-25 0,-25 0,25 0,25 0,-24 0,-1 0,25 0,-50 0,25 0,0 0,25 0,-24 0,-26 0,50 0,-25 0,0 0,1 0,-1 0,-25 0,25 0,-24 0,24 0,25 0,-50 0,26 0,-1 0,-25 0,25 0,1 0,-1 0,25 0,-50 0,25 0,1 25,-1-25,25 0,-50 0,50 0,-25 0,1 0,-1 0,0 25,0-25,25 0,-25 0,1 0,-1 0,-25 0,0 0,26 0,-26 0,0 0,1 0,24 0,0 0,0 0,1 0,24 0,-25 0,0 0,0 0,25 0,-25 0,1 0,24 0,-25 0,0 0,25 0,50 25,-1-25,26 25,24-1,-25-24,25 0,1 25,-26-25,1 0,-1 25,0-25,-24 50,-25-50,74 0,-99 0,50 24,-26-24,26 25,0 0,-26-25,1 25,0-25,25 25,-1-25,-24 49,0-49,0 25,-1-25,-24 25,25 0,0-25,-25 24,0 1,25 0,-25 49,0-74,25 50,0 0,-25-26,24 51,-24-26,25 26,25-1,-25 1,-1-26,26 51,-25-51,-25-24,0 25,0-1,25 1,-25-25,0-25,0 24,0 1,0-25,0 25,0 0,0 0,0-25,0 24,0 26,24-25,-24 0,25-1,0 1,0 0,-25-25,25 0,-1 25,26 0,-50-25,50 24,-1-24,-49 0,50 50,-25-50,-1 0,1 25,25-25,-25 0,24 0,26 25,-75-25,74 0,-49 0,25 0,-1 0,26 0,-75 0,49 0,1 0,-1 0,-49 0,25 0,0 0,0 0,0 0,-1 0,1 0,-25 0,25 0,0 0,24 0,-49 0,50 0,-25 0,49-25,-74 25,50-25,-1 25,-24-25,0 25,25 0,-1 0,-24-49,49 49,-49-25,0 0,50 0,-75 0,49 1,-49-1,25 25,-25-25,25 0,0-24,-1 24,-24 0,25-25,0 1,-25-1,25 1,0 24,-25 0,0 0,0 0,0 1,0-1,0 0,0 25,0-25,0 0,0 1,0 24,-25-25,25 25,0 0,25 0,-25-25,24 0,1 25,-25 0,25 0,0 0,0-25,-25 25,24 0,1 0,0 0,-25 0,25 0,24 0,-24-49,0 49,25 0,-1 0,-24-25,-25 25,25 0,49-50,-74 50,50-25,-25 1,24-26,-49 25,50 0,-50 1,0-1,25-25,0 50,-25-25,0-24,0 24,24 25,-24-25,0 0,0 1,0-26,0 0,0 26,0-26,0 0,0 50,0-24,-24-51,24 50,-25-24,0 24,-25-25,50 26,-49-1,24 0,0 25,0-25,0 25,25 0,-24 0,-1 0,0 0,25 0,-25-25,0 25,1 0,24 0,-25 0,-25 50,50-25,-25 24,1 51,24-26,0 0,-50-24,25 24,25-24,0 0,-25-1,25-24,-49 49,49-74,0 50,0-25,0 0,0-1,0 1,0 0,-25 0,25 0,0-1,-25-24,25 25,0 0,0 0,25-25,-25 0,25 0,49 0,1 0,-51 0,26 0,0 0,24-25,-49 25,24 0,1-50,0 50,-26-24,26 24,-25 0,25 0,-50 0,49-25,1 25,-25 0,-1 0,1 0,0 0,0-25,-25 25,0-25,0 25,0-25,-50 1,25-1,-24 25,24-25,-49-25,-1 26,50-1,-74-25,49 50,26-25,-1 25,0 0,0 0,25 0,-25 0,1 0,-1 0,-50 0,-73 0,24 0,-25 0,74 0,1 0,24 0,25 0,25 0,0 0,25-24,0 24,-25 0,25 0,-25 0,25-25,0 25,-1 0,-24 0,50-25,-50 25,25 0,24 0,-24 0,50 0,-51 0,51 0,-50 0,24 0,-24 0,25 0,-50 0,24 0,-24 0,50 0,-25 0,-25 0,49 0,-24 0,0 0,25 0,-50 0,24 0,1 0,0 25,-25-25,25 0,0 0,-1 25,-24-25,50 24,-25 1,-25 0,0 0,0-25,0 25,0-1,-25-24,0 0,0 0,-24 0,49 0,-25 0,-25 50,50-50,-49 0,-1 0,25 0,25 0,-24 0,-1 0,25 0,-50 0,25 0,1 0,-26 0,50 0,0 0,0 0,25 0,0 0,-25 0,49 0,26-25,-1 25,0-49,1 24,-26 0,51 25,-26-50,-24 1,24 24,1-49,-51 24,1 50,-25-25,0 0,0 1,0 24,0-25,0-25,0 50,-49 0,-26-25,1 1,24 24,-49-50,0 25,-1 0,51 25,-50-49,49 24,50 25,-50 0,50 0,-24-25,24 25,0 0,49-25,-49 25,25 0,0-24,24 24,-24 0,-25 0,25 0,0 0,0 0,-1 0,-24 0,0 49,25 1,0-50,0 25,-25-1,49 26,-49-50,0 25,0 0,0-25,25 24,-25-24,-25 0,1 0,-26 0,-24 0,24 0,0-24,-24-1,0 25,24-25,0-25,26 50,24 0,-25-24,25 24,0 0,0-25,0 0,25 25,-1 0,1 0,0 0,25 0,-26 0,26 0,-50 0,25 0,-25 0,-25-50,0 1,-24-1,-1 25,0-49,26 24,-26 1,25 24,0 0,-24 25,-1-50,50 50,-25-24,1-1,-26 0,25 0,0 25,1-25,-1 25,25-24,-25 24,0 0,0 0,25 0,-25-25,1 25,-1 0,25 0,-25 0,-25 0,50 0,-24 0,-1 0,0 0,25 0,-25 0,0 0,1 0,24 0,-25 0,-25 0,50 25,-25-25,1 24,-1-24,0 25,-25-25,50 0,-24 0,24 0,-50 0,50 0,-25 0,25 0,-49 0,-1 0,25 0,25 0,-25 0,1 0,-1 0,25 0,-25 0,0 0,0 0,25 0,-24 0,-1 0,-25 0,50-25,-25 25,1-24,-1 24,0-25,0 25,0 0,0-25,25 25,-24 0,-1 0,25 0,-25 0,-25-25,26 25,24-25,-25 25,-25 0,50 0,-49-24,49 24,-25 0,25 0,-50 0,50 0,-25 0,-24 0,49 0,-25 0,0-25,0 25,1-25,-1 25,0 0,0 0,25 0,-25 0,1 0,-1 0,25 0,-25 0,0 0,0 25,1-25,-1 0,-25 25,50-1,-25-24,25 25,-49-25,49 25,-25 0,0-25,0 25,25-25,-25 24,25 1,-24-25,-1 25,25-25,-25 0,50 0,24 0,-49-25,25 25,-25-25,25 25,0-24,-25-1,0 25,0-25,25 25,-25-25,0 25,0-25,0 1,-25 24,0 0,25-25,-25 25,25-25,0 0,0 0,0 25,0-24,25-1,-25 25,50 0,-50 0,25 0,-25 0,24 0,-24 0,0 25,-24-25,24 0,-25 24,-25-24,25 0,25 0,-25 50,1-50,-1 0,25 0,-25 0,0 25,0-25,25 0,-24 25,24-1,-25-24,0 0,0 25,25-25,-49 50,49-50,-25 25,0-1,25 1,-25-25,25 25,0 0,0 0,0-25,0 24,0 1,0 0,0 0,25-25,25 25,-1-25,1 24,24 1,1 0,-1-25,-24 25,-1 0,51-25,-1 24,-25 1,1 0,-26-25,26 0,-26 0,1 0,24 0,-49 0,0 0,0 0,-1 0,1 0,-25 0,25 0,-25 0,25 0,0-25,-1 25,1-25,25 1,-50 24,0-50,0 50,-25-25,0 0,0 1,25 24,-24-25,-26-25,50 50,-50-25,1 1,-26-1,51 25,-26-25,50 0,-50 25,26 0,24 0,-50 0,25 0,25 0,-25 0,1-25,24 25,-25 0,25 0,-25 0,0 0,0 0,25 0,0 0,0 50,25-25,74 49,-74-49,50 0,24 24,-25 1,50-50,-49 74,49-24,0 25,-50-51,-24-24,-1 50,1-25,-25-25,24 25,1 24,-50-49,25 0,-25 0,25 0,-25 0,0-25,0 1,0-26,-25 0,-25 26,50-1,-49-25,24 50,-25-50,50 50,-49-49,24 49,0-25,0 0,0 0,25 25,-24 0,24-24,-50 24,50 0,0-25,0 0,25 25,0 0,-25 0,24 0,1 0,-25-25,0 25,-25-49,1 49,24-25,0 25,-25-25,0 0,25 0,0 25,0-24,0-1,0 25,0-25,-25-25,25 50,-25-49,25-1,0 25,0 1,0 24,0-25,0 25,0 0,25 0,0 0,25 0,-50 0,49 0,1 0,-25 25,24-1,1 26,-25-25,24 24,50-24,-74 25,74 24,-49-24,24-1,1 1,-1 0,50 49,-49-50,-1-24,1 25,-1-25,-24 0,-26-1,1 1,0 0,0-25,-25 0,25 0,-1 25,-24-25,25 25,-25-25,25 0,0 0,0 0,-1 0,1 0,0 0,-25 0,50 0,-1 0,1 0,-25 0,24 0,-24 0,0 0,-25 0,25 0,-1 0,-24 0,25-25,0-25,-25 25,0 1,0-1,0 0,0 25,0-25,0 0,0 0,-25-24,0 24,1-49,-1 24,25 50,-25-25,25 25,0-25,0 1,-25 24,25-25,0 25,25 0,0-25,24 0,-24 25,25 0,-50 0,0 0,0 0,-25 0,0 0,0 0,1 0,-1 0,0 0,0 0,0 0,25 0,-24 0,-1 0,0 0,25 0,-50 0,26 0,-1 0,25 0,-50 0,25 0,25 0,-49 0,24 0,-25 0,50 0,-49-49,-1 49,25 0,-24 0,-1 0,-24 0,24 0,25 0,1 0,-26 0,50 0,-25 0,0 24,0-24,25 0,-24 0,-26 0,25 0,0 50,25-50,-49 0,49 0,-50 0,50 0,-25 0,25 0,0 0,100 0,-1 0,50 0,-50 0,0 0,-24 0,-1 0,-24-25,-1 25,-24-25,25 25,-50-24,24 24,1-25,-25 25,0-25,0-25,-25 50,-24-24,-1-26,25 50,-24-25,49 25,-50-25,1 25,24-24,0 24,0-25,0 25,1 0,-1-25,-25 25,1-25,24 0,0 25,25-24,-25 24,0 0,-24 0,49 0,-25 0,0 0,0 0,-24 0,49 0,-25 0,0 0,0 24,25-24,-25 0,25 0,-24 0,-1 0,25 0,-25 0,25 0,-50 0,50 0,-24 25,48-25,51-25,24 1,25-1,50-50,-100 51,75-26,-25 0,-50 25,75-49,-99 24,-1 50,26-49,-50 24,-1 25,1 0,0-25,-25 0,0 25,0-24,0 24,-25 0,0 0,1 0,24 0,-25 0,0 0,0 0,0 0,1 0,-1 0,25 0,-25 0,0 0,-24 0,49 0,-25 24,0-24,0 0,25 0,-25 0,1 0,-1 25,-50-25,75 0,-24 25,24 0,-50-25,50 0,-25 25,-49-1,74-24,-25 25,25-25,-25 0,0 0,25 25,-24-25,24 0,-25 25,0-25,25 0,-25 0,25 25,-25-25,25 0,-25 0,25 0,25-25,-25 25,50-50,-50 50,25-25,-25 25,49-24,-49-1,0 25,50-25,-50 0,25 0,-25 25,25-24,24-1,-24 0,25 0,-50 0,24 25,1 0,-25-24,25-1,-25 25,-25 0,0 0,-24 25,-1-25,1 0,24 0,-50 49,51-49,-1 25,0-25,25 0,-25 0,0 25,0-25,25 0,0 25,-24-25,24 24,-25 1,25 25,-25-25,0 24,25-24,-25 0,25 24,-24 1,-1-25,25 0,0 0,0-1,0-24,0 25,0 25,49-25,-24-25,25 0,-25 24,24 1,-24-25,0 25,25 0,-50-25,24 0,1 0,25 49,-25-49,24 0,1 50,24-25,-49 0,0-1,0-24,24 50,-24-50,0 25,0 0,-1-25,-24 24,50 1,-25 25,-25-50,25 25,-25-25,24 24,1 1,-25 0,25-25,-25 25,25-25,-25 25,-25-1,0-24,-49 0,-25 0,-25 0,49 0,1 25,24-25,-24 50,49-50,0 0,25 0,50 0,-1 0,75-50,-49 1,-1 24,125-50,-100 26,50-50,24-1,-98 51,74-26,-50 1,-25 0,25-26,-74 51,25 24,-25 0,-1-25,1 50,-50-49,-24 49,24-25,-49 0,49 25,-25-25,25 25,-49-24,49 24,-24 0,24 0,0 0,-25 0,26 0,-26 0,50 0,-25 0,25 0,-49 0,-1 0,-25 0,-24 0,25 0,-25 0,74 0,-50 0,51 0,-1 0,0 0,0 24,25-24,0 25,0 0,0 0,0 24,50-24,49 50,0-26,-74-49,49 25,-24 0,24-25,1 25,-50-25,0 0,-1 0,1 0,-50 0,1 0,-51 0,-24 0,49-25,-24 25,-1 0,26-25,-1 25,-24 0,24 0,1 0,24 0,25 0,0 0,25 25,24 0,75 0,-74-1,24-24,-24 0,-25 0,-25 0,24 0,1 25,-25 0,-25 0,-49 0,0-25,-26 24,-24-24,50 25,0-25,49 25,0-25,0 0,75 0,-1 0,51 0,73 0,-74 0,1 0,-1 0,25 0,-74 0,-1 0,-24 0,25 0,-50 0,24 0,-24 0,50 0,-50 0,-50 0,1 0,-1-25,50 25,-25-25,1 25,24 0,0-49,0 49,49 0,50 0,-24-25,24 25,0-25,-24 25,-1-49,-24 49,-26-25,1 25,0-25,-75 0,-24 25,0-25,-50 25,74-24,0 24,26 0,-51 0,75 0,-25 0,1 0,-1-25,50 0,-1 0,1 25,50-50,-51 50,1-24,25 24,24 0,-49-25,25 25,49-50,-99 50,25-25,-50 25,-74 0,24 0,-24 0,49 0,-24-24,49 24,25 0,-25 0,1-25,24 25,0-25,24 0,51 25,24-49,-74 49,49 0,-24-25,-1 25,-49 0,50 0,-25 0,0 0,-25 0,24-25,1 25,-25 0,-49 0,-26 0,1 0,-1 0,26 0,49 0,-25 0,0 0,0 0,25 0,-49 0,-26 0,-24 0,0 0,0 0,24 0,26 0,24 0,25 0,0 0,25 0,-1 0,51 0,-26 0,26 0,-25 0,-1 0,1 0,49 0,0 0,0 0,-49 0,49 0,-24 0,-26 0,-24 0,25-25,-50 25,-25 0,-50 0,-24 0,-25 0,25-25,49 25,-49-24,25 24,-1 0,51 0,-1 0,0 0,25 0,-25 0,0 0,0 0,25 0,-24-25,24 25,0-50,24 50,76 0,-1-25,0 25,25 0,25 0,0 0,-50 0,50 0,-50 0,-49 0,-1-24,26-1,-75 25,49 0,-49 0,0 0,-24 0,-1 0,-25 0,25 0,-74 0,74 0,-49 0,74 0,-50 0,50 0,-25 0,25 0,-24 0,-1 0,25-25,-25 25,25 0,-50 0,26-50,-1 26,0 24,0 0,25 0,-25-25,25 25,0-25,0 0,0 25,25-25,-25 1,25-1,-25 25,25-25,-25 25,49 0,-49-25,25 0,0 25,25 0,-1-24,-24-1,0 25,-25 0,25-25,-25 25,49 0,-74 0,25 25,-49 0,49-1,0 1,-25-25,0 50,0-50,25 25,0-25,0 24,0 1,0-25,0 25,0-25,0 25,0-25,25 25,-25-1,25-24,-25 25,25-25,0 25,-1 0,-24-25,25 0,-25 0,25 25,0-25,25 24,-50-24,24 25,-24-25,25 0,0 25,0 0,0 0,-25-25,24 24,-24 1,25 0,-25-25,0 50,0-50,25 24,0-24,-25 50,0-50,-25 0,0 25,25-25,-25 0,1 0,-26 0,25 0,0 0,1 0,24 0,-25 0,0 0,-25 0,50 0,-25 0,1 0,-1 0,25 0,-25 0,25-25,-25 25,25 0,-25 0,1 0,24 0,0 0,0 25,0-25,0 25,24-1,1 1,0-25,0 25,0 0,-1 0,26-1,-50-24,50 25,-25 0,-25-25,0 0,-25 25,0-25,0 0,0 0,-24 50,24-50,-25 0,50 24,-25 1,-49-25,74 25,0 0,0-25,0 25,0-25,0 24,25-24,-25 25,25 0,-1 0,1 0,-25-25,0 24,25 1,-25 0,50-25,-26 0,-24 0,50 0,0 0,-25 0,-1 0,26 0,-50 0,50 0,-50 25,0-25,-25 25,25-25,-50 0,1 0,24 24,-25-24,0 0,50 0,-74 0,74 0,-50 0,26 0,-1 0,-25 0,50 0,-25 0,1 0,-1 0,0 0,-25 0,26 0,-26 0,25 0,-24 0,24 0,0 25,-25-25,26 0,-1 25,0-25,0 0,-24 0,49 0,-25 25,0-25,0 0,0 25,1-25,-26 0,50 0,-50 49,50-49,-49 25,-26 0,26-25,-26 49,1-24,-50 50,74-51,-49 51,49-50,26-1,24 1,-25 0,25-25,25 0,-1 0,51 0,-26 0,1 25,24-25,-24 0,49 50,0-26,-24-24,24 0,25 25,-25-25,1 0,-26 0,-24 0,24 0,-74 0,25 0,0 0,-50 0,-50-25,26 1,-26 24,-24 0,-25-75,25 50,-25 0,74 1,-24-1,24 25,25-25,1 0,48 25,26 0,74 0,-50 0,1 0,-1 0,75 0,0 0,-50 0,25 0,25 0,-50 0,0 0,-24 0,24 0,-99 0,0 0,-25 0,-24 0,24 0,-50 0,-24 0,25 0,-50 0,49 0,51-49,-26 49,25 0,25 0,0-25,0 25,0 0,75 0,-26 0,-24 0,74 0,-24 0,-51 0,51 0,-26 0,26 25,-1-25,1 0,-50 0,-25 0,-25 0,-50 0,26 0,-1 0,25 0,-49 0,24 0,25 0,25 0,0 0,25 0,-25 0,25 0,49 0,-24 0,-25 24,49 1,1 0,-50 25,49-26,-49 1,0 0,-25-25,24 25,1 0,0 0,-25-25,50 49,-26-24,1 0,25 24,-50-49,25 25,-25-25,49 0,-49 0,25 0,0 25,0 0,-25-25,24 25,-24-25,25 0,-25 0,50 0,-25 0,-1 0,-24 0,25 0,0 0,0 0,-25 0,25 0,-1 0,1 0,-25 24,0 1,0-25,-25 0,-24 0,-26 0,1-49,0-1,24 25,-49-49,74 49,-25 0,26 0,-1 1,25 24,0-50,0 50,0-25,0-49,0 74,25-50,-25 50,0-25,24 25,-24-25,25 25,0 0,-25-24,25-1,-25 25,25 0,-25-25,49 25,1-50,-25 50,-25 0,0 0,-25 0,25 0,-25 0,-25 0,50 0,-24-24,-1 24,0 0,25 0,-25-25,0 25,1 0,24 0,-25 0,0 0,25 0,-25 0,25 0,-49 0,-1 0,25-25,-49 25,-1-25,51 25,-51 0,25-25,26 25,24 0,-25 0,25 0,-50 0,50 0,-25 0,25 0,-49 0,24 0,-25-49,50 49,-24 0,24 0,-75 0,50 0,-24 0,-50 0,49 0,0 0,-49-25,50 25,-26 0,75 0,-49-25,24 0,25 25,0-24,49-51,-49 75,50-49,24 24,-24-50,-25 51,49-26,-24 0,-25 50,-1-49,1 24,0 0,-25 25,25-25,0 0,-1 25,1-24,-25 24,25-25,-25 25,0 0,-50 0,-49 0,25 0,-25 0,49 0,-24 0,74 0,-25 0,-25 0,50 0,-25 0,1 0,-1 0,25 0,-25 0,-25 0,25 0,-49 25,24 24,26-24,-51 0,50 0,1 0,-1-1,0 1,25 0,0 0,0 0,25 24,0-49,-1 25,1 0,0 0,0-1,0 1,-1 0,-24-25,25 25,0 0,25-1,-26 26,1-50,0 25,25 0,24 24,-49-24,49 0,1 24,-26 1,51-25,-51 0,-24 24,49-49,-49 25,0 0,0-25,-25 0,25 0,-1 0,-24 0,25 25,0-1,0-24,0 0,-25 25,49-25,-24 25,25 25,-1-50,-49 25,25-25,25 24,-25-24,-25 25,0-25,0 25,0 0,0 0,0-25,0 24,0 1,0 0,0-25,0 25,24-25,-24 25,0-1,0 1,25-25,0 50,0-50,0 49,24-24,-49 0,50 0,-25 0,-1-1,26 1,-50-25,50 0,-50 0,24 0,-24 0,50 0,-50 0,25 0,-25 0,49 0,-49 0,25 0,25 0,-50 0,49 0,-24 0,0 0,0 0,24-25,-49 25,25 0,25 0,-50 0,25-24,-1 24,26 0,-50 0,25-25,-25 0,0 25,0-25,0 0,0 1,0-1,-50 0,25-25,1 50,-1 0,-25-74,25 74,1 0,-26-50,50 50,-25 0,0 0,1-24,24 24,-25 0,25 0,-50 0,1 0,24 0,0 0,-49 0,74 0,-25 0,25 0,-50 0,50 0,-25 0,25 0,-49 0,49 0,-25 0,25 24,-50 1,1 0,49 0,0-25,-50 49,50 1,0-25,0-25,0 25,0-1,0 26,0-50,25 50,25-1,-26-49,26 0,-25 50,0-50,-1 0,-24 0,25 25,0-25,0 0,-25 0,25 0,-1 0,-24 0,25 0,25 0,-25 0,-1 0,1 0,25 0,-25 0,24 0,-24 0,0-25,0 25,-1-25,1 25,0-50,0 50,-25 0,0-24,0-26,0 25,-50-49,1 49,-1 0,-24-24,-26 24,51 25,-1-25,-49 0,74 25,0 0,1 0,-26 0,25 0,25 0,-25 0,1 0,24 25,0 0,0-25,24 25,1-1,0 1,-25-25,0 50,25-50,-25 25,25-25,-1 0,-24 0,25 24,0-24,0 0,-25 0,25 25,-25-25,24 0,1 25,-25-25,25 25,-25 0,50-1,-50-24,0 25,0 0,0 25,0-50,0 24,0 1,0 0,0-25,0 25,0 0,0-1,0-24,0 25,0 0,0 0,0 24,0-49,0 25,0-25,0 50,0-25,-25-1,25 1,-25 0,25 0,0 25,0-50,0 24,0 1,0-25,25 0,-25 25,25-25,-1 0,1 0,-25 25,25-25,0 0,0 0,-25 0,24 0,-24-25,50 0,-50-24,25 24,0 0,-25 0,0 25,24-50,1 50,-25-49,25 49,-25 0,25-25,-25 25,-25 0,0-25,25 0,-25 25,-24 0,24 0,0 0,-24-24,49 24,-25 0,-25 0,50 0,-25 0,1 0,-1 0,0-25,0 25,25 0,-25 0,25-25,-24 25,-1 0,0-25,25 0,-25 25,0-24,25 24,0-25,-24 25,24-25,0 0,0-24,0 24,-25 25,25-50,0-49,0 74,-25-49,25-1,0 51,-25-51,25 50,0 1,-25-1,25 25,0-25,0 0,-49 25,49 0,-25 0,25 0,-25 0,0 25,1-25,24 25,-25-25,0 0,-25 49,50-49,-25 25,1 0,-1 0,25 0,-25-25,0 0,25 24,-25 1,-24 0,49-25,-25 0,0 25,25-25,-25 25,1-1,-1-24,0 0,0 25,-24-25,24 25,-25 0,1 0,49-25,-50 0,50 0,-25 24,25-24,-49 0,49 0,-25 0,25 25,0-25,0 0,25-25,24-24,1 49,-1-25,26 0,-26 0,26 1,-50-1,49 0,0 25,-49-25,25 0,-25 25,-1 0,-24 0,0-49,0 24,-24 0,-1 25,0-49,0 49,0-25,1 0,-1 25,25 0,-50 0,25 0,-24-25,49 25,-25 0,0 0,-24 0,49 0,-25 0,25 0,-50 0,50 0,-25 0,25 0,-24 0,24 0,0 50,0-1,0-24,0 25,24-1,26-24,-25 0,49 0,1 24,-1-24,-49-25,24 0,51 0,-76 50,1-25,25-25,-50 0,25 0,-25 0,25 0,-1 0,-24 0,25 24,-25-24,-25 25,-49-25,24 0,-24 0,24 0,1-25,-1 25,0 0,1-49,24 49,-49 0,74 0,-25 0,-25 0,50 0,-49 0,49 0,-25-25,25 25,-25 0,0 0,0 0,25 0,-24 0,-1 0,0 0,25 0,25 25,-25-25,49 74,1-49,-25 0,24 24,1-24,-25 25,24-25,1 24,0-24,-1 0,-24 0,25-1,-26 26,1-50,-25 0,25 0,0 25,0 0,-25-25,49 24,-24-24,0 0,0 50,24-50,-24 0,25 0,-25 25,24-25,-24 0,0 0,-25 0,25 25,-1-25,1 0,-25 0,25 25,0-25,0 24,-25-24,24 0,-24-24,0-26,-49-25,24 26,-25-26,26 26,-51-1,26 1,-1 24,0-25,50 50,-24 0,-1-25,0 1,0 24,25-25,-25 25,0-25,1 25,24 0,-25 0,0-25,25 25,-25 0,25 0,-25 0,1 0,-1 0,0 0,0 0,-24 0,24 0,-25 50,1-25,24-1,0 1,-25 25,50-50,-49 25,24-1,0 1,0-25,25 25,-49-25,49 0,-25 0,25 0,-50 0,26 0,-1 0,-25 0,50 0,-49 0,24 0,0 0,0 0,-25 0,50 0,-24 0,-26 50,50-50,0 24,0 1,0 0,0-25,50 0,-50 0,24 0,-24 0,25 0,0 0,0 0,-25 0,50 25,-50-25,24 0,1 0,0 0,0 0,-25 0,25 0,-1 0,1 0,-25 0,25 0,0 0,0 0,-25 0,49 0,-24 0,0 0,-25 0,25 0,24 25,-49-25,50 24,-50-24,49 0,-24 0,0 0,25 25,-50-25,24 0,-24 25,50-25,-50 25,25 0,0-25,-1 25,-24-25,50 24,-50 1,25-25,0 0,-1 25,26-25,-25 25,0-25,0 25,-1-1,1-24,0 0,25 50,24-25,-49-25,24 0,-24 25,-25-25,50 24,-50-24,25 0,-25 25,49-25,-49 0,25 0,-25 25,50 0,-26-25,1 25,0-25,-25 0,25 0,0 0,-1 0,-24 24,25-24,0 25,0-25,-25 0,25 25,-1-25,26 0,-50 0,25 0,-25 0,25 0,-1 0,-24 0,25 25,0-25,0 0,-25 0,25 25,-25-25,24 0,1 24,0-24,0 0,0 0,-25 0,-25 0,0 0,25 0,-25 0,0 0,1 0,24 0,-25 0,0 0,0-24,25-1,-25 25,1 0,24-25,-25 25,25-25,-25 0,0 25,25-24,-25 24,25-25,-24 25,24-25,0 0,0 25,0-25,0 1,0-1,0 25,0 25,0-25,24 24,-24-24,75 50,-75 0,25-50,-25 24,0 1,24-25,1 25,-25-25,0 25,25 0,-25-1,0-24,25 25,0-25,-25 25,24 0,-24-25,25 49,-25-49,25 25,-25-25,25 25,0 0,0 0,-25 24,24-49,-24 25,0 0,25-25,0 25,-25-25,25 0,-25 24,25-24,-1 0,-24 0,0 0,0 0,-24 0,24 0,-25 0,25 0,-50 0,1 0,24 25,-25-25,50 25,-50 0,50 0,-24-25,-1 0,0 25,25-1,0-24,-25 25,0 0,25 0,-24-25,24 25,-25-25,25 24,-25 1,0-25,25 25,-25-25,1 0,24 25,-25-25,0 0,0 25,25-25,-25 0,1 0,-1 0,25 0,-25 0,0 0,0 0,25 0,-24 0,-1 0,-25 0,50 0,-49-25,49 25,-25 0,25 0,-50 0,50 0,-25-25,25 25,-49 0,49 0,-25 0,25 0,-50 0,26 0,24 25,-25-25,0 49,0-49,0 50,25-25,-24-25,24 25,-25-1,0 1,25 0,0 0,0-25,0 25,0-1,0 1,0-25,25 50,-25-50,25 0,-1 0,1 0,-25 0,25 0,0 0,0 0,-25 0,24 0,1 0,0 0,-25 0,25 0,0 0,-1 0,-24 0,25 0,0 0,0 0,-25-25,25 25,-25-25,24 25,1-25,-25 25,0-24,0-1,0 0,0 25,0-25,0 0,0-24,-25 49,25-25,-24 25,24 0,-25 0,0 0,0 0,0 25,1-25,24 25,-25-25,0 0,0 24,25 1,-25-25,1 0,-1 0,0 0,0 0,25 25,-25-25,1 0,-1 25,0 0,0-25,25 24,-25-24,25 0,-25 25,25 0,-24-25,-1 0,0 25,0 0,0 24,1-49,24 25,-25-25,25 50,-25-50,0 24,25-24,0 25,-25 0,25-25,0 25,0 0,0-1,0-24,0 25,0 0,0 0,0 25,0-50,0 24,0-24,0 50,0-50,25 25,0-25,-25 0,25 0,24 25,-49-25,25 24,-25-24,0-24,-49-1,49 25,-25-25,25 25,-50-25,50 25,-25 0,-24-25,49 25,-50 0,50 0,-25 0,25 0,-49 0,49 0,-25 0,25 0,-25 0,0 0,25 0,-24 25,24-25,-50 0,25 25,25-25,-25 25,1-25,24 0,-25 0,25 0,-25 25,0-25,25 0,-25 0,25 24,-49-24,49 0,-25 0,25 0,-25 0,0 0,1 0,-1 0,0 0,25 0,-25 0,25 0,-50 0,50 0,-24 0,24 0,-25 0,0 0,0 0,25 0,-25 0,25 0,-24 0,-1 0,25 0,-25 0,25 0,-25 0,25 0,-25 0,1 0,24 0,24 0,-24 0,25 0,-25 0,50 0,-50 0,25 0,-25 0,24 0,1 0,0 0,-25 0,25 0,0 0,-1 0,-24 25,0 0,0-25,-24 0,24 25,-25-25,25 0,-25 0,25 0,-25 25,-24-50,49-25,0 1,0 49,0-50,0 25,0 25,-25-25,25 25,-25 0,0 0,0 0,25 0,-24 0,-26 0,50 0,-50 0,50 0,-24 0,24 0,-50 0,50 0,-25 0,25 0,-49 0,49 0,-25 0,25 0,-50 0,50 0,-25 25,25-25,-49 0,49 0,-25 0,-25 0,50 0,-24 0,24 0,-25 25,0 0,0-25,0 25,25-1,-24 1,24-25,-50 0,50 25,-25-25,25 0,-25 0,25 0,-49 0,49 0,-25 0,25 0,-50 0,50 0,-49 25,24-25,25 25,-25-25,0 24,0-24,1 0,-1 0,0 0,0 0,25 0,-25 0,25 0,-24 0,24 0,-25 0,0 0,25-24,-25 24,25 0,-25-25,1 0,24 25,-25-25,0 25,25-25,-25 25,25-49,0 49,0-25,-25 25,25-25,-24 0,24 25,0-24,-25 24,0-25,25 25,0 0,25 25,-25-25,25 24,-1 1,1 0,25 0,-25 24,-1-49,-24 0,25 25,-25-25,50 25,-25 0,-1-25,-24 25,25-25,-25 0,25 24,-25 1,25-25,0 0,-25 25,24-25,-24 0,50 0,-50 0,25 0,-25 0,49 0,-24 0,0 0,0 0,-25 0,25 0,-1 25,1 0,-25-25,25 0,0 0,-25 0,0-25,0 0,0 25,-25-50,25 50,-50-49,26 49,-1 0,-25-25,50 25,-25 0,1 0,-26-25,25 0,0 25,1 0,24 0,-25 0,0 0,0 0,25 0,-25 0,1 0,-1 0,0 0,0 0,0 0,25 0,-24 0,-1 0,0 0,25 0,-25 0,0 0,1 0,24 0,-25 0,0 0,0 0,25 0,-25 0,1 0,-1-24,25 24,-25 0,0 0,0 0,25 0,-24 0,-1 0,0-25,25 0,-25 25,0-25,1 25,24 0,-25 0,25-25,-25 1,0 24,0-25,0 25,1-25,-1 0,0 25,25-25,-25 25,25 0,-25 0,1-49,-26 49,50 0,-25-25,25 25,-25 0,1 0,24 0,0 25,0-25,0 24,0-24,24 50,-24-50,0 50,25-50,0 25,0 24,-25-49,0 25,25 0,-25 0,24-1,1 1,0-25,0 0,-25 0,0-25,-50 1,25-1,25 25,0-25,-24 25,24-25,-25 25,25-25,-25 1,0 24,0 0,25-25,-24 25,-1 0,25 0,-25 0,25 0,-25-25,0 0,25 25,-24 0,24 0,-25 0,0 0,0 0,0 0,1 0,-1 0,25 0,-25 0,0 0,0 0,25 0,-24 0,-1 0,0 0,25 25,-25-25,0 0,25 0,-24 0,24 25,-25-25,25 25,-25-25,0 0,25 0,-25 0,1 0,-1 0,0 0,0 0,0 0,25 0,-25 0,1 0,-1 0,25 0,-25 0,25 0,-25 0,25 24,0 26,50-25,-50 0,25-25,24 0,-24 24,-25-24,25 0,0 25,0-25,-25 0,24 0,1 25,-25-50,0 25,0-25,-25 25,25-24,-24 24,24-25,-25 0,0 0,25 0,0 25,-25-24,25 24,-25-25,0 0,1 25,24 0,-25-25,0 25,0 0,25 0,-25 0,1 0,-1 0,25 0,-25 0,0-25,0 25,25 0,-24 0,-1 0,0 0,25 0,-25 0,0 0,25 0,-49 25,49 0,-25-25,0 25,0-25,1 25,-1-1,25-24,-25 25,0-25,0 25,1 0,24-25,-50 0,50 25,-50-25,50 24,-24-24,24 25,-25-25,25 0,0 25,0-25,25 25,-1-25,1 0,0 0,0 25,0-25,-1 0,-24 0,25 0,0 0,0 0,-25 0,25 0,-1 0,1 0,-25 0,0 0,0-25,0 0,0 0,-25 0,25 25,-24 0,24 0,-25 0,0 0,25-24,-25 24,0 0,1 0,24 0,-25 0,0 0,0 0,25 0,-25 0,1 0,-1 0,0-25,25 25,-25 0,0 0,25-25,-24 25,-1 0,0 0,25-25,-25 25,25-25,0 25,0-24,-25-1,25 25,0-25,0 25,0-25,0 0,0 25,0-25,0 25,0-24,-25 24,1 0,-1 0,25 0,-25 0,0 0,0 0,1 0,-1-25,25 0,-25 25,25 0,0 0,0 25,0 0,0-1,25 1,0-25,24 50,-49-50,50 25,-50 0,49-1,-49-24,25 0,-25 25,25-25,0 25,25-25,-50 25,49 0,-24-25,-25 0,0-25,0 25,0-50,-25 1,0 24,25-25,0 25,-24-24,-1 49,25-50,0 50,0-25,0 25,0-49,0 49,0-25,0-25,0 50,0-25,0 25,0-49,-25 24,25 0,0 0,0 1,0 24,-50-25,50 0,-25 0,1 25,24 0,-25 0,25-25,-25 25,25 0,0 0,-25 25,0 0,25 0,0-25,-24 49,24-24,0 0,-50 0,50-25,0 25,-25-1,0-24,25 25,-24-25,24 25,0 0,0 0,24 24,26-24,-50-25,74 25,-24 24,0-49,24 50,-24-25,24 0,1 0,-51-1,76 1,-76 0,1 0,50-25,-1 49,-49-24,24-25,-24 0,25 25,-25-25,-25 0,49 0,-24 0,-25 0,50 25,-26-25,1 25,25-25,-50 24,49-24,1 0,0 0,-25 0,24 50,1-50,-50 0,25 0,-1 0,1 0,-25 0,0-25,0-24,0 49,-25-50,1 25,-26-24,50 24,-50 0,26 0,-1-24,25 49,-25-25,0 25,25 0,-25-50,0 50,1-25,-1 25,0-49,0 49,0 0,1-25,-1 25,0-25,25 25,-25 0,-49-25,74 25,-50 0,25 0,-24 0,24 0,-25 0,1 0,49 0,-25 0,-25-25,50 25,-49 0,49 0,-25 0,-49 0,49-24,-25 24,1 0,-1 0,50 0,-25 0,25-25,-25 25,0-25,25 25,-24-25,24 0,-50-24,50 49,-25-50,25 50,0-25,25-24,25 49,-1 0,26 0,-1 0,-24 0,-1 0,26 0,-50 0,49 0,-49 0,24 0,-24 0,-25 0,25 0,0 0,0 0,-25 0,24 0,26 0,-50 0,50 0,-1 0,1-25,-25 25,24-25,1 0,-25 1,24 24,-49-25,25 25,0 0,0-25,-25 0,0 0,0 1,0-1,0-25,0 25,0 1,0-1,-25 0,25 0,-50 25,50-25,-49 1,-1-1,50 0,-50 0,1 0,49 0,-25 25,25-24,-25 24,0 0,1 0,24 0,-25 0,0 0,-25 0,26 0,-1 0,0 0,-49 0,49 0,-25 0,25 0,-49 0,74 0,-25 0,-49 0,74 0,-25 0,0 0,0 0,25 0,-24 0,-1 0,0 24,25-24,0 25,0-25,0 50,0-25,0-25,0 49,0-49,0 25,50 0,-26-25,1 0,25 0,-25 0,24 0,-24 0,25 0,-26 0,51 0,-75 0,25 0,24 0,-24 0,0 0,-25 0,25 0,-25 0,24 0,-24-25,50 25,-50-25,0 1,0-1,0 0,0 25,0-50,0 50,-25 0,0-25,25 25,-24 0,-1 0,25 0,-25 0,0 0,-24-24,49 24,-25 0,0 0,0 0,25 0,0-25,0 25,0-25,0-25,0 50,0-24,-25-26,25 25,-24 25,-1-25,25 25,25-49,49 49,0 0,1 0,24-75,-25 51,26-26,24 25,-25-24,-25 24,26-50,-100 75,24 0,26-24,-50 24,0 0,-25 0,-24 0,49 0,-25 0,-50 0,26 0,24 0,-50 0,26 0,-26 0,26 0,-1 0,1 0,-1 0,0 0,50 0,-74 24,24-24,1 25,-1-25,25 0,1 0,24 0,99 0,25 0,-25 0,-25 0,1 0,-26-25,26 25,-50 0,-1-24,1 24,-25-25,25 25,-25-25,-25 25,-24 0,-26-25,26 0,24 1,0 24,0 0,-24 0,49 0,-25-25,25 0,0 0,25 0,24 25,50-24,-49-1,24 25,-49-25,0 0,-25 25,25 0,-25 0,-50 0,25 0,1-50,-26 50,25 0,0 0,-24-24,49 24,49 0,-24 0,-25 0,-49 0,-1 0,0 0,26 0,24 0,-50 0,50 0,-25 0,25 0,0 0,50 0,-25 0,-25-25,49 25,-24 0,0 0,-25 0,25 0,-1 0,-24-25,0 0,-24 0,-26 25,-24-49,49 49,-25-25,50 25,-49-50,-1 26,50-26,0 25,-25 25,-74 0,0 0,24 0,1-25,24 25,-49-24,99 24,0 0,25 0,-25 0,25 0,0 0,-1 0,1 24,0-24,0 25,24-25,-24 0,0 0,0 0,-25 25,0 0,0-25,0 25,0-25,0 49,0-49,0 25,0-25,0 50,0-26,0-24,0 50,0-25,0 0,0-1,25-24,-1 50,-24-25,0 0,25 0,0-1,-25-24,25 25,0-25,-1 50,1-50,0 0,-25 25,25-25,-25 0,-25 0,0-25,-24 0,49 0,-50 0,50 25,-25-24,25 24,0-25,0 0,25 25,49-50,-24 25,0 25,24 0,-49 0,0 0,24 0,-49 0,-49 0,24 0,-25 25,25-25,1 0,-26 0,0 0,1 25,24-25,0 0,0 0,-24 25,49 0,-25-25,25 0,-25 25,25-25,0 24,0-24,0 50,0-25,0 0,0-25,0 24,0 1,0 0,0-25,0 25,0 0,0-1,0-24,0 25,0 0,0 0,0-25,0 25,0-1,0-24,0 25,0 0,0 0,-25 0,-24-1,-1-24,50 25,-49-25,24 25,0-25,0 0,0 25,25-25,-25 0,25 0,-24 0,24 25,24-1,1 1,0-25,25 75,-25-75,-1 24,1-24,0 25,0 0,-25-25,25 25,-25-25,24 25,-24-25,0 24,0-24,0 25,-24-25,24 50,0-50,-25 25,0 0,25-1,-50 1,26 0,-1-25,0 25,25 0,-50-25,25 24,-24 1,49 0,-25 0,0 0,0-1,1 1,-1 0,25 0,0-25,-25 49,25-49,25 25,0 0,24-25,1 0,-25 0,49 25,-24 0,-50-25,49 0,-24 0,0 0,25 0,-50 0,24 0,26 0,-25 0,0 0,-1 0,-24 0,25 0,0 0,0 0,-25 0,25 0,-1 0,1 0,25-50,-25 50,-25 0,24-25,-24 25,25-25,0 25,0 0,-25-24,25 24,-25-50,24 25,-24 0,0 1,0-1,0 0,0-25,0 26,0 24,0-50,0 25,0 0,-24 1,-1-1,0 0,0 25,0-25,1 25,-1 0,0 0,0-25,-49 0,49 25,0 0,0 0,1 0,-1 0,25 0,-25 0,0 0,-24 0,24 0,0 0,25 25,-25-25,0 0,1 25,-1-25,25 0,-25 25,25 0,-25-25,25 25,-25-25,25 24,0-24,0 25,0 0,0 0,0 0,0 24,0-24,0 25,0-26,0 26,0-25,0 0,0-25,25 24,-25 1,25 0,-25 0,25-25,0 0,-1 0,1 25,0-25,25 0,-50 0,49 0,1 0,-50 0,49 0,-24 0,0 0,0 0,-25 0,49 0,1 0,-25 0,49 0,-24 0,-1 0,1 0,-25 0,0 0,-1 0,-24-25,0 0,-24 25,-1-25,0 25,0 0,0 0,25 0,-24 0,-1 0,0 0,25 0,-25 0,0 0,1 0,24 0,-25 0,-25 0,50 25,-25-25,1 0,-1 0,25 0,-25 0,25 0,-25 0,0 0,25 0,-24 0,24 0,-50-25,50 25,-25 0,25-25,-49 25,24-24,0-1,50 25,0 0,74 0,-25 0,25 0,-24 0,-26 0,26 0,-1 0,-24 0,-1 0,26 0,-50 0,49 0,-49 0,25 0,-26 0,1 0,25 0,-25 0,24 0,-49 0,25 0,25 0,-26-25,1 25,0 0,0 0,49-25,-49 25,49 0,-49-25,50 1,-51-1,51 0,-50 0,-25 25,0-49,0 24,-25 25,-25 0,25-25,1 25,-26 0,0-50,26 50,-1 0,25-24,-25 24,25-25,-25 25,25 0,-25 0,1 0,24-25,-25 25,25 0,-50-25,25 0,1 25,24 0,-25-25,25 25,-25 0,0 0,0 0,1 0,-1-24,0 24,0-25,0 25,25 0,-49-25,49 25,-25-25,0 25,25 0,-50-25,1 1,24-1,0 25,25-25,-25 25,1 0,-1-25,0 0,0 25,25 0,-25-24,25-1,0 0,0 25,50 0,0 0,24 0,-24 0,-1 0,1 0,0 0,-26 0,1 0,0 0,0 0,0 0,-1 0,1 0,0 0,0 25,-25-25,0 25,0-1,0-24,0 25,-25-25,-25 0,-49 50,74-50,-49 0,-1 25,26-25,-50 24,49-24,0 0,26 0,-26 0,50 0,-25 0,0 0,1 0,24 25,-25-25,25 0,-25 0,25 0,-25 25,-24-25,24 0,25 25,-25-25,25 25,0-25,0 49,25-49,24 50,1-50,-25 0,49 25,1-25,-26 25,1-25,-1 24,1 1,-50-25,25 25,0-25,-1 0,1 0,0 0,0 25,0 0,-25-25,25 0,-1 0,1 0,-25 0,25 0,0 0,0 0,-25 0,24 0,51 0,-50 0,-1 24,1-24,0 0,0 25,-25-25,0 0,-75 0,1-49,24 24,26 0,-1 25,-25-50,50 50,-25-24,1-1,24 25,0-25,-25-25,25 50,0-49,0 24,0 0,0 0,0 0,0 1,0 24,-25-50,25 50,0-25,0 0,0 1,0-1,0 0,0 0,0 0,0 1,0-1,0 0,0 0,0-24,0 24,0 25,-25-50,25 25,0 1,0-26,0 25,-25 0,25 1,0-1,0-25,-49 25,49 1,0-1,-25 0,25 25,0-25,0 0,0 0,0 25,-50-24,50-1,0 0,-25 25,1-25,24-24,-25 49,25-25,-25 0,25 25,0-25,-25 25,0-49,1 24,24 0,-25 25,25 0,-50 0,50-25,-25 25,-24-25,24 1,-25 24,50-25,-24 25,-1 0,0 0,25 0,-50 0,26 0,24 0,-25 0,25 25,0-25,25 24,-25-24,0 50,0-50,0 25,0-25,0 25,49-1,-24-24,25 0,24 0,-24 0,-26 0,26 0,0 0,24 0,-24 0,-50 0,24 0,1 0,0 0,-25 0,25 0,0 0,-1 0,-24 0,25 0,-25 0,50 0,-25 0,0 0,-1 0,26 0,-25 0,24-24,-24-1,0 25,-25 0,25 0,24 0,-49-25,50 0,0 25,-50 0,49-49,-49 49,25 0,-25 0,25-25,-25 25,0 0,-25-25,-25 0,26 25,-26-25,25 25,0-24,-24 24,49 0,-25 0,25 0,-50 0,50 0,-24 0,-26 0,50 0,-50 0,26 0,24 0,-50 0,25 0,0 0,25 0,-25 0,1 0,-1 0,50 0,49 0,1 24,-26-24,1 0,-25 0,-1 0,1 0,0 0,0 25,0-25,-1 0,-24 0,50 0,-50 25,25-25,-25 0,49 0,-49 0,25 0,-25 0,25 0,0 0,0 0,-25 0,24 0,1 0,0 0,-25 0,25 0,0 0,-1 0,-24 0,25 25,-25-25,25 25,-25-1,0 26,0-50,0 25,0 0,0-1,0-24,0 25,0 0,0 0,0-25,0 25,0-1,0 1,-25-25,25 0,-25 0,1 0,24 0,-50 0,25 0,0 0,1 0,-1 0,25 0,-50 0,50 0,-25 0,25 0,-49 0,49 0,-50 0,25 0,1 0,-1 0,-25 0,50 0,-49 0,49 0,-25 0,25 0,-25 0,0 0,0 0,25 0,-24 0,-1 0,-25 0,50 0,-25 0,0 25,25-25,-24 0,-1 0,25 25,25 0,-1-25,1 24,75 51,-51-50,-24-25,49 0,26 25,-76-1,26 1,0-25,-26 0,-24 0,50 0,-25 0,0 0,-25 0,24 25,1-25,0 0,-25 0,25 0,0 0,-1 0,-24 0,25 0,0 0,0 0,-25 0,25 0,-1 0,1 0,-25 0,25 0,0 0,0 0,-25 0,24 0,-24-25,0 25,0-25,0 1,0-1,0 25,-24-25,-1 25,0 0,25 0,-50-50,26 50,-1 0,0 0,0 0,0 0,25 0,-24 0,-1 0,0 0,25 0,-25 0,0 0,1 0,-1 0,0 0,0 25,0-25,1 25,-26 0,25 0,25-25,-49 49,24-49,0 25,0 0,0-25,1 25,24-25,-25 24,25-24,-50 25,25 0,1 0,-1-25,25 0,-25 0,0 25,0-25,25 24,0-24,0 0,50 0,-50 0,50 0,-26 25,-24-25,25 0,0 0,0 0,0 0,24 0,-24 0,25 0,-26 0,26 0,-25 0,0 0,-1 0,1 0,0 0,-25 0,25 0,0 0,-1 0,-24 0,25 0,0 0,0 0,-25 0,25 0,-25-25,24 25,-24 0,25 0,0 0,0 0,-25 0,25 0,24 0,-24 0,-25 0,25 0,0 0,-1 0,-24 0,25 25,-25-25,25 25,-25-25,0 25,0 0,25-1,-25-24,0 25,0 0,0 0,25-25,-25 25,25-1,-25-24,24 25,1 0,-25 0,25-25,-25 0,25 0,0 0,24 49,-49-49,25 0,0 0,0 0,-25 0,24 0,1 0,0 0,-25 0,25 0,24 0,-49 0,50 0,-50 0,25 0,-25 0,49 0,-49 0,25 0,-25 0,50 0,-50-24,25 24,-25 0,24 0,-24 0,25 0,0 0,-25 0,25-25,-25 25,25 0,-1 0,-24 0,25 0,0 0,0-25,-25 25,25 0,-1 0,1 0,-25 0,25 0,0 0,0 0,-25 0,24 0,1 0,0 0,0 0,25 0,-1 0,-24 0,0 0,0 0,-1 0,-24 0,25 0,0 0,0 0,-25 0,49 0,-24 0,0 0,0 0,0 0,-1 0,1 0,0 0,0 0,-25 0,25 0,-1 0,1 0,-25 0,25 0,-25 0,0-25,0 0,0 25,-25 0,0 0,25 0,-24-24,-1 24,0 0,-25 0,26 0,-26-25,25 25,-49 0,74 0,-25 0,25 0,-50 0,50 0,-24 0,-51 0,1 0,24 0,-24 0,24 0,25 0,-49-50,74 50,-50 0,25 0,25 0,-49-25,24 25,0 0,25 0,-25 0,1 0,-1 0,25 0,-50 0,25 0,25 0,-24 0,24 0,0 0,24 0,26 0,-50 0,74 0,-49 0,0 0,25 0,-26 0,51 0,-50 0,24-24,-24 24,25 0,-1-25,-24 25,25 0,-50 0,49-25,-49 25,25 0,-25 0,50 0,-50 0,25-25,-25 25,49 0,-49 0,25 0,-25 0,25 0,0 0,-1 0,-24 0,25 0,0-25,0 25,-25 0,25-24,-25 24,24 0,1 0,-25 0,25 0,0 0,0 0,-1 0,1 0,0 0,-25-25,25 25,0 0,-1 0,-24 0,25 0,0 0,0 0,24 0,-49 0,25 0,-25 0,50 0,-25-50,-1 50,1 0,-25 0,25 0,0 0,0 0,0 0,-1 0,1 0,0 0,25 0,-26 0,1 0,-25 0,25 0,0 0,0 0,-25 0,24 0,1 0,0 0,-25 0,50 0,-26 0,1 25,0-25,0 0,0 0,49 50,-24-26,-26-24,1 0,0 25,0 0,0 0,24 0,-24-25,0 49,0-24,-1 0,-24-25,0 25,25-25,-25 24,25 1,-25-25,25 25,-25-25,25 25,-25 0,25-1,-25-24,24 25,-24-25,25 0,0 0,25 50,-50-50,24 0,-24 0,25 25,0-1,0-24,0 25,-1 0,1-25,0 0,-25 0,25 0,0 0,-1 0,-24 0,25 25,0-25,0 0,0 0,-25 25,24-25,1 24,-25-24,25 0,0 25,0-25,24 25,-49-25,25 0,0 25,0-25,24 0,-49 0,50 0,-25 25,-25-25,49 0,-49 0,25 0,-25 0,50 0,-50 0,24 0,-24 0,0-25,0 0,0-25,0 1,0 24,0 0,0 0,0 1,0-26,-24 50,24-25,-50 25,50 0,-25 0,25 0,-49 0,49 0,-25 0,-25 0,25 0,1 0,-1 0,25 0,-25 0,0 0,0 0,25 0,-24 0,-1 0,0 0,25 0,-25 0,0 0,1 0,24 0,-25 0,25 0,-50 0,50 0,-49 0,24 0,0 0,0 0,0 0,1 0,-1 0,0 0,0 0,25 0,-25 0,25-25,-24 25,-1 0,0 0,-25-24,26 24,24 0,-50 0,50-25,0 0,50 0,-1 25,1 0,-25 0,24 0,1 0,-1 0,-24 0,25 0,-50 0,25 0,-25 0,24 0,1 0,0 0,-50 0,-24-25,-1 1,0-1,26 0,-1 25,-25-25,1 0,24 1,-25-1,1 25,24-25,-25 0,50 25,-25 0,-24-25,49 25,-25-24,0 24,0-25,25 25,-25-25,1 25,24-25,-50 0,50 1,0 24,0-25,0 0,25 0,0 0,24-24,1 49,-25 0,24-25,1 25,24-25,-24 0,0 25,24-25,-24 1,24-1,-49 25,0-25,-25 25,24-25,1 25,-25-25,0 25,0-24,0 24,0-25,0 0,-25 0,25 0,-74 25,49-24,-49-1,49 0,-49 0,24 25,0-49,1 49,49 0,-25 0,25-25,-50 25,50 0,-25 0,25 0,-49 0,49 0,-25 0,25 0,-25 0,0 0,25 25,-24-25,-1 0,0 24,25-24,-25 25,0 0,-24 0,49 0,0-25,-25 49,25 1,0-25,0 49,0 0,0 1,0 49,0-74,50 49,-1 0,1-25,-1 50,26-49,-50-26,24 1,-49-25,50 24,-50-24,25 0,0 0,-25 0,24-1,-24-24,50 50,-50-50,0 25,25-25,0 25,-1 0,-24-1,50 1,-25-25,0 25,-1-25,-24 25,25 0,0-25,0 0,0 49,-1-49,26 0,-25 0,-25 25,25-25,-1 0,-24 0,25 0,0 0,25 0,-50 0,49 0,1-25,-25 25,-1 0,-24 0,25 0,-25-25,0 1,0-1,0 0,-25 0,-49-24,24-1,-24 25,0-25,-26 26,26-26,24 25,-49 0,25-24,49 49,0 0,-49-25,74 25,-50-25,0 25,-24 0,74-25,-50 1,1 24,-1-25,1-25,24 50,-50 0,75 0,-49-25,24 25,-49-24,24-1,25 0,-49 0,74 25,-50 0,50 0,-25 0,1 0,-1 0,-25-49,50 49,-25 0,-24 0,49 0,-50 0,50 0,-25 0,25 0,-49 0,24 0,25 0,-50 0,50 0,-25 0,-24 0,49 0,-25 0,-25 0,26 0,-51 24,26 26,24-50,-25 25,25 0,1-25,-26 24,0 1,26-25,24 25,-25-25,0 0,0 0,-24 50,49-50,-25 0,0 24,-25-24,26 25,-1-25,0 0,-25 25,25 0,-24-25,24 0,0 0,0 0,1 0,-1 0,25 0,-50 0,25 0,1 0,-1 0,-25 0,1 0,49 0,-25 0,0 0,-25 0,50 0,-24 0,-1 0,0 0,25 0,-25 0,-24 0,24 0,-25-25,50 25,-25-25,1 0,-1 1,-25-1,50 25,-25 0,-24-50,24 25,25 25,-50-24,50-1,-49 0,49 25,-25 0,25-25,-50 25,25-25,1 1,-1 24,25-25,-25 25,0 0,0 0,1-25,-1 25,0-25,0 25,25-25,-49 25,24 0,25 0,-50-49,25 49,1 0,24 0,-25 0,0 0,0 0,25 0,-25 0,1 0,-1 0,0 0,0 25,0-25,25 0,-49 0,24 24,0 1,25-25,0 25,0-25,25 25,0 0,-25-25,25 24,-1-24,26 0,0 50,-50-25,49-25,1 0,-25 25,-1-25,-24 0,25 24,-25 1,25-25,0 0,0 0,-1 0,1 0,-25 0,25 25,0-25,0 0,-25 0,24 25,1 0,0-25,-25 0,25 0,24 24,-24 1,0-25,-25 0,25 25,0-25,0 0,-25 0,49 25,-24 0,0-25,-25 24,25 1,-1-25,-24 25,0-25,25 25,-25-25,0 25,-25-1,1-24,-26 0,-24 25,24-25,0 0,25 0,-24 25,-1-25,50 0,-25 0,-24 0,49 0,-50 0,1 25,24 0,0-25,-25 0,50 0,-49 0,49 0,-25 25,-25-25,50 0,-24 0,-26 24,25-24,0 25,1-25,-26 25,50-25,-25 0,0 0,1 25,24-25,-50 25,25-25,25 24,-49-24,49 0,-25 25,0 0,0-25,25 25,-25-25,25 25,-25-1,1 1,-1-25,25 50,0-50,0 25,0-25,0 49,0-49,0 25,0 0,0-25,49 25,-49-25,25 0,-25 0,50 24,-50-24,25 0,0 0,-25 25,24-25,1 0,0 0,25 0,-26 0,26 0,-25 25,0 0,-1-25,1 0,-25 0,25 0,0 0,0 25,-25-25,24 0,1 0,0 0,-25 0,25 0,0 0,24 0,-49 0,50 0,-25 0,-25 24,24 1,-24-25,-24 0,-1 0,-25 0,1 0,-1 0,25-25,-74 1,74 24,0 0,-49-25,49 25,0 0,-24-25,49 25,-25 0,25-25,-50 25,50 0,-24 0,24 0,-50 0,25 0,0 0,0 0,25 0,-24 0,-1 0,0 0,25 0,-25 0,0 0,1 0,-1 0,0 0,-25 0,26 0,-1 0,0 0,25 0,-25 0,25 25,0-25,50 0,-1 25,26 0,-26-1,1-24,0 25,-1-25,-24 25,50-25,-51 25,26-25,-25 0,24 0,-49 0,25 0,0 0,0 0,0 0,-1 0,1 0,-25 0,25 0,0 0,24 0,-49 0,25 0,50 25,-75-25,24 0,-24 0,25 0,0 0,-25 0,25 0,0 0,-1 0,1 0,25 0,-50 0,49 0,-24 0,0 0,25 0,-50 0,24 0,26 0,-25 0,25 0,-26 0,51 0,-75 0,25 0,24 0,-49 0,25 0,0 0,0 0,-25 0,0 0,0-25,-75 25,26-25,24 25,-50 0,26-25,-26 25,1 0,24-25,1 1,-1 24,0 0,50-25,-24 0,24 25,0-25,74 0,-24 25,49 0,25 0,0 0,-25 0,25 0,-25 0,1 0,-51 0,-49 0,25 0,0 0,0-24,-25-1,-50 25,0-50,-24 25,24 25,1 0,-1 0,25-24,-24-1,49 25,-25-25,25 25,-25 0,25 0,25 0,25-25,24 25,0 0,26 0,-26 0,50 0,-74 0,-26 0,1 0,0 0,-50 0,-49 0,-25-49,49 49,-24-25,24 0,-74 0,50-24,-1 49,50 0,-74-25,0-25,49 25,1 25,-1 0,25-24,0 24,1-25,-26 0,50 25,-50-25,26 25,-26 0,50 0,-25 0,25 0,25 25,49 25,26-1,-76 1,51-1,-50-24,-1 0,26-25,0 0,-25 25,-1 0,26-25,0 24,-26 1,1-25,0 0,-25 25,25-25,-25 0,0 74,-50-74,-24 0,-25 0,-26 0,26 0,0 0,-50 0,50 0,25 0,49 0,-25-24,25 24,1-25,48 0,-24 25,50-25,24 25,1 0,24 0,0 0,75 0,-50 0,50 0,49 25,0 25,0-26,50 26,-50-25,100 24,-75 1,25 24,-25 1,-25-26,0 26,-49-50,-25 24,-25 1,-50-25,-49 0,0-25,-25 0,0 24,-50-24,-49 0,0 0,-50 0,0 0,-25 0,75-24,-50-26,-24 0,24 25,0-49,25 24,25-24,-25 24,25-24,74 74,-25-74,50 74,-25-25,25 25,-24-25,24 0,-50 0,0 1,1 24,24-25,0 25,25 0,-25 0,25-25,-49 25,24 0,25 0,-50 0,25 0,-24 0,24 0,-25-25,26 25,-1 0,25 0,-25 0,0 0,0 0,25 0,-24 0,-1 0,0 0,25 0,-25 0,0 0,1 25,24-25,-25 25,0 49,25-24,0-25,-25 99,25-75,-25 1,1 24,24-24,0 24,0 1,0-75,0 74,49-49,75 49,-25-49,50 0,-74-25,-1 0,-49 0,25 0,-50 0,24 0,-24 0,0 0,0-25,0 0,0 1,0-1,0-25,-24 25,-1-24,0 24,-50-25,26 25,24 25,-25-24,1-1,-1-25,-24 1,49 24,0 0,-24-25,49 50,-50-24,0-1,50 0,-24 25,-1-25,-25-24,25 49,25-25,-24 25,-1 0,0 0,0 0,0 0,-49-25,74 0,-25 25,0 0,1 0,24 0,-25 0,0 0,0 0,0 0,1 0,-1 0,25 0,-25 0,0 0,25 25,0 0,0 0,0-1,0 26,0-50,0 25,25 49,0-49,24 0,-49 0,50-1,24-24,-49 50,25-50,-1 0,1 0,0 25,24-25,-24 0,-1 0,50 0,-99 0,50 0,-25 0,24 0,-49 0,50 0,-25 0,-25 0,25 0,-1 0,1 0,-25 0,0 0,-49-25,-26 25,26-25,-1-24,0 49,1-25,-1 25,1-25,24 0,-50 25,51 0,-26 0,25-25,25 25,-49 0,49 0,0 0,49 0,26 0,-26 25,75-25,-25 0,75 99,-50-99,25 25,-50 25,-24-25,49 24,-75-49,1 0,24 25,-49-25,0 0,0 0,49 25,-49 0,0-25,-25 0,24 0,1 25,-50-25,-24 0,-26 0,-24-25,0 0,25-25,-1 1,-24 24,25-50,24 51,0 24,25-25,25 0,0 25,-24-50,24 50,49-24,-49 24,100 0,24 0,49 0,-24 0,-25 0,99 0,-99 0,25 0,-25 0,0 0,-49 0,-1 0,-74 0,25 0,0 0,-25-25,-75 0,1 25,-25-74,24 74,-49-25,25 0,-50-49,75 49,-50-74,74 99,-24-25,49 25,-25-50,25 50,1 0,24-25,-25 1,25-1,-25 25,25-25,-25 0,0 0,1 1,24-26,0 50,0-50,49 50,-98-49,-26 24,1 25,24-25,1 25,-1-25,50 25,-25 0,0 0,25 0,0 0,0 50,0-50,0 49,25-24,-25 0,25 25,0-25,-25-1,0 1,25-25,-1 50,-24-1,50-24,-50 0,50 25,-1-26,1 1,-25-25,24 25,-49-25,25 0,0 0,-25-25,-25 0,-25 1,26 24,-26-25,0 0,1 0,24 25,-25-25,1 1,-1 24,-24-50,74 50,-50-25,25 25,-24-25,24 25,0-24,0-1,-24 25,49 0,-25 0,0 0,0 0,25 0,-25 0,25 0,0 0,25 74,25-24,24-25,50 49,25-74,25 25,-25 24,-25-24,124 0,-75 0,26-25,-1 74,1-49,-75-25,24 0,-48 0,-26 0,0 0,-49 0,0 0,-25-50,-50 50,-24 0,24-49,-74 49,75-25,-150 0,125 25,-50 0,-25-49,75 24,-1 0,26 0,24 25,0-25,25 1,0 24,25 0,0 0,124 0,-50 0,74 0,-73 0,48 0,-73 0,24 0,-99-25,25 25,-25 0,0 0,-75 0,1 0,0 0,-26 0,1 0,-25 0,50-25,-25 0,24 25,25 0,1-25,24 25,25 0,-25-24,25 24,0-25,50 0,49 25,0 0,1 0,-26 0,50 0,-99 0,24 0,-24 0,-25 0,0 0,-25 0,-74 0,0 0,-50-25,50 25,24-50,-49 50,75 0,-1-24,-24 24,24 0,1-25,-1 25,25 0,0 0,25 0,-49 0,49 0,-25 0,0 0,0 0,1 0,48 0,51 0,24 0,-25 0,1 0,-26 25,26-25,-50 0,24 24,1-24,-1 0,-24 0,-25 0,0 0,-25 25,-74-25,25 0,-50 0,49 0,-24 0,50 0,-1 0,50 0,-50 0,26 0,24 0,-25 0,25 0,0-25,0 25,25 0,-25 0,49 0,-24 0,0 0,24 0,-24 0,0 25,-25-25,25 25,-25 0,0 0,25 24,-25-49,0 25,0 0,0 0,0-25,0 25,0-1,0 1,0-25,0 25,0 0,24 0,1-1,0-24,49 25,-24-25,-25 0,24 0,26 0,-50 0,24 0,-24 0,0 0,0 0,0-25,-1 1,1-1,0-25,-25 25,25-24,-25 24,0 25,25-50,-1 26,1 24,0 0,0 0,24-50,-49 50,50-25,-50 25,74-25,-24 0,0 1,24 24,-49-25,49 25,-49-25,0 25,-50 0,0 0,-24 0,-26 0,26 0,-51 0,26 0,24 0,-98 0,24 0,-1 0,-73-74,99 74,-75-25,100 25,-1-25,51 25,-1 0,0-25,25 25,25 0,24 0,75 0,-99 0,74 0,1 0,24 0,-25 0,0 25,25-25,-25 0,1 25,-26 0,25-1,-74-24,49 25,1-25,-26 25,1 0,-25-25,24 25,-24-25,50 24,-51-24,1 0,50 50,-26-50,-24 0,0 0,-25 0,25 25,-25-25,-75 0,-49 0,0 0,25 0,-75 0,50 0,-24 0,24 0,0 0,49 0,25 0,1-25,-1 25,50 0,0-25,0 25,75 0,-1 0,-49 25,49 0,50 0,0 49,-49-74,-1 25,-24 0,49 0,-49-25,-50 24,24-24,1 0,0 0,-25 0,50 0,-26 0,1 0,25 0,-1 0,1 0,25 25,-26-25,-24 0,0 0,0 0,-50 0,-74 0,24 0,1 0,-26 0,-48-49,73 49,1 0,-25-50,-50 0,25 26,25-1,-50-50,99 75,-49-25,49 25,25-24,-24 24,49 0,-50-25,25 0,1 25,-51 0,50-25,-24 25,24 0,25 0,-25 0,0 0,25 0,50 0,0 0,24 0,75 25,-75 0,1 0,49-1,-25 26,25-25,-50-25,50 0,-24 25,-51 24,1-49,-25 0,-1 25,-48 0,-76-25,1 0,-50 0,25 0,-49 0,-1 0,-24 0,49 0,0 0,75 0,24 0,0 0,50 0,0 0,25 0,25 0,-50 0,74-50,-24 50,-1 0,-24 0,0 0,0 0,0-24,-25 24,-25 0,-50 0,1 0,-25-50,49 50,-24-25,-1 25,1-25,-1 25,1-49,24 24,-24 0,24 25,1 0,-1-50,25 50,-24-24,24-1,0 25,0-25,1 0,24 25,-25 0,-25-25,50 1,-74 24,49-50,0 50,0 0,1-50,-26 50,50 0,-25 0,0 0,25-24,-24 24,24 0,-25 0,25 0,-50 0,50-25,-25 25,25 0,-49 0,24 0,0 0,0-25,25 25,-25 0,-24 0,24 0,25 0,-25 0,0 0,1 0,-1 0,0 0,-25 25,26-25,-26 25,25-1,0 1,1-25,-26 25,50 0,-25-25,25 0,-25 25,1-1,-1-24,0 25,0-25,25 25,0 25,25-26,25-24,49 25,25 50,-25-26,99 26,-74-26,1 26,23-26,-24 1,-49-25,-1 0,50-25,-99 49,74-49,-24 0,-1 0,0 0,1 25,-1-25,1 0,24 25,-49 24,24-49,0 0,1 0,-26 0,1 0,-25 0,24 0,-24 0,0 0,-25 0,50 0,-1 0,-24 0,0-24,49-1,-24 25,-1-25,26 0,-25 0,24 25,-24-49,-1 24,26 25,24-74,-50 49,26 0,24 0,-49-24,-26 24,1 25,0-25,25-25,-50 25,0-24,0 49,0-25,0 0,0 0,0 1,0-1,0 0,0 25,0-25,0-24,0-1,49 25,-24-24,25 24,-26-25,26 1,-50 24,75 0,-51 0,-24 25,50-49,-50 49,50-50,-1 25,-24 0,-25 25,25-49,24 24,-24 0,0 0,0 1,0 24,-1-25,1 0,-25 0,0 25,0-25,0 0,25 25,-25-24,0-1,0 0,0 0,-25 0,-24 1,-1-1,0 0,-24-25,49 50,0 0,25-24,-24 24,-26-25,25 25,25 0,-25 0,-24 0,49 0,-50 0,25 0,25 0,-49 0,49 0,-25 0,25 0,-50 0,50 0,-25 0,-24 0,24 0,-25 0,26 0,-1 0,0 0,0 0,0 0,1 25,24-1,-25-24,0 25,25 0,-25 0,25-25,0 25,-25-1,1 1,24 0,0 0,0-25,-25 49,0-24,-25 25,50-50,-49 25,-1 0,25-1,-49 1,0 0,-26-25,26 25,-1 0,-49-1,50-24,0 25,-1-25,1 25,24 0,1-25,-26 0,75 0,-25 25,1-25,-1 0,25 0,-25 0,0 0,0 0,1 0,-26 0,25 0,-25 0,50 0,-49 0,-1 0,25 0,1 0,-1 0,0 0,-25 0,26 0,-1 0,0 0,25 0,-25 0,-24 0,24 0,25 0,-50 0,25 0,1 0,-26 0,25 0,25 0,-74 49,49-49,-25 0,26 25,-26-25,0 25,26-25,-1 25,-50-25,75 24,-24-24,-51 25,75-25,-50 25,50 0,-24-25,-1 25,0-25,0 24,0-24,25 25,-24 0,24-25,-25 0,25 25,-25-25,0 25,25-25,-25 0,25 24,-24 1,-1-25,0 25,25-25,-25 0,0 0,1 25,-1 0,0-25,75 24,24-24,-49 0,74 25,-25-25,1 0,24 0,-49 0,49 0,25 50,-50-50,26 25,-1-25,-25 24,25-24,1 0,-51 25,50-25,25 50,-49-50,-1 0,1 0,-26 0,26 25,-26-25,1 0,0 25,-26-25,26 0,0 0,24 0,0 0,-49 0,50 0,-51 0,76 0,-26 0,-49 0,49 0,-49 0,0 0,-25 0,25 0,0 0,24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13" Type="http://schemas.openxmlformats.org/officeDocument/2006/relationships/image" Target="../media/image3.gif"/><Relationship Id="rId3" Type="http://schemas.openxmlformats.org/officeDocument/2006/relationships/slideLayout" Target="../slideLayouts/slideLayout7.xml"/><Relationship Id="rId7" Type="http://schemas.openxmlformats.org/officeDocument/2006/relationships/customXml" Target="../ink/ink2.xml"/><Relationship Id="rId12" Type="http://schemas.openxmlformats.org/officeDocument/2006/relationships/image" Target="../media/image6.emf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.emf"/><Relationship Id="rId11" Type="http://schemas.openxmlformats.org/officeDocument/2006/relationships/customXml" Target="../ink/ink4.xml"/><Relationship Id="rId5" Type="http://schemas.openxmlformats.org/officeDocument/2006/relationships/customXml" Target="../ink/ink1.xml"/><Relationship Id="rId10" Type="http://schemas.openxmlformats.org/officeDocument/2006/relationships/image" Target="../media/image5.emf"/><Relationship Id="rId4" Type="http://schemas.openxmlformats.org/officeDocument/2006/relationships/image" Target="../media/image2.gif"/><Relationship Id="rId9" Type="http://schemas.openxmlformats.org/officeDocument/2006/relationships/customXml" Target="../ink/ink3.xml"/><Relationship Id="rId1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5.xm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emf"/><Relationship Id="rId5" Type="http://schemas.openxmlformats.org/officeDocument/2006/relationships/customXml" Target="../ink/ink6.xml"/><Relationship Id="rId4" Type="http://schemas.openxmlformats.org/officeDocument/2006/relationships/image" Target="../media/image9.e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gif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4.png"/><Relationship Id="rId5" Type="http://schemas.openxmlformats.org/officeDocument/2006/relationships/image" Target="../media/image7.jpeg"/><Relationship Id="rId10" Type="http://schemas.openxmlformats.org/officeDocument/2006/relationships/image" Target="../media/image11.jpeg"/><Relationship Id="rId4" Type="http://schemas.openxmlformats.org/officeDocument/2006/relationships/image" Target="../media/image6.gif"/><Relationship Id="rId9" Type="http://schemas.openxmlformats.org/officeDocument/2006/relationships/image" Target="../media/image10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loz.to/x5p8ed/01-statni-hymna-ceska-republika-mp3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zv.cz/public/ca/a5/9e/126929_14883_Velky_statni_zna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905356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využitelný pro práci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Určeno pro 3.ročník ZŠ v hodinách </a:t>
            </a:r>
            <a:r>
              <a:rPr lang="cs-CZ" dirty="0" smtClean="0"/>
              <a:t>prvouky.</a:t>
            </a:r>
            <a:endParaRPr lang="cs-CZ" dirty="0" smtClean="0"/>
          </a:p>
          <a:p>
            <a:r>
              <a:rPr lang="cs-CZ" dirty="0" smtClean="0"/>
              <a:t>Člověk a jeho </a:t>
            </a:r>
            <a:r>
              <a:rPr lang="cs-CZ" dirty="0" smtClean="0"/>
              <a:t>svět - Místo, kde žijeme - Česká republika.</a:t>
            </a:r>
            <a:endParaRPr lang="cs-CZ" dirty="0" smtClean="0"/>
          </a:p>
          <a:p>
            <a:r>
              <a:rPr lang="cs-CZ" dirty="0" smtClean="0"/>
              <a:t>ČR</a:t>
            </a:r>
            <a:r>
              <a:rPr lang="cs-CZ" dirty="0" smtClean="0"/>
              <a:t>, hlavní </a:t>
            </a:r>
            <a:r>
              <a:rPr lang="cs-CZ" dirty="0" smtClean="0"/>
              <a:t>město</a:t>
            </a:r>
            <a:r>
              <a:rPr lang="cs-CZ" dirty="0" smtClean="0"/>
              <a:t>, náš </a:t>
            </a:r>
            <a:r>
              <a:rPr lang="cs-CZ" dirty="0" smtClean="0"/>
              <a:t>kraj</a:t>
            </a:r>
            <a:r>
              <a:rPr lang="cs-CZ" dirty="0" smtClean="0"/>
              <a:t>, krajské </a:t>
            </a:r>
            <a:r>
              <a:rPr lang="cs-CZ" dirty="0" smtClean="0"/>
              <a:t>město</a:t>
            </a:r>
            <a:r>
              <a:rPr lang="cs-CZ" dirty="0" smtClean="0"/>
              <a:t>, symboly.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6632"/>
            <a:ext cx="9144000" cy="6552727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Rukopis 5"/>
              <p14:cNvContentPartPr/>
              <p14:nvPr/>
            </p14:nvContentPartPr>
            <p14:xfrm>
              <a:off x="1419840" y="294840"/>
              <a:ext cx="7394400" cy="6099120"/>
            </p14:xfrm>
          </p:contentPart>
        </mc:Choice>
        <mc:Fallback xmlns="">
          <p:pic>
            <p:nvPicPr>
              <p:cNvPr id="6" name="Rukopis 5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404000" y="231120"/>
                <a:ext cx="7426080" cy="6226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Rukopis 6"/>
              <p14:cNvContentPartPr/>
              <p14:nvPr/>
            </p14:nvContentPartPr>
            <p14:xfrm>
              <a:off x="116280" y="2187720"/>
              <a:ext cx="1312920" cy="2804400"/>
            </p14:xfrm>
          </p:contentPart>
        </mc:Choice>
        <mc:Fallback xmlns="">
          <p:pic>
            <p:nvPicPr>
              <p:cNvPr id="7" name="Rukopis 6"/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00440" y="2124360"/>
                <a:ext cx="1344600" cy="293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Rukopis 7"/>
              <p14:cNvContentPartPr/>
              <p14:nvPr/>
            </p14:nvContentPartPr>
            <p14:xfrm>
              <a:off x="89280" y="366120"/>
              <a:ext cx="2902680" cy="1902240"/>
            </p14:xfrm>
          </p:contentPart>
        </mc:Choice>
        <mc:Fallback xmlns="">
          <p:pic>
            <p:nvPicPr>
              <p:cNvPr id="8" name="Rukopis 7"/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3440" y="302760"/>
                <a:ext cx="2934360" cy="202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Rukopis 8"/>
              <p14:cNvContentPartPr/>
              <p14:nvPr/>
            </p14:nvContentPartPr>
            <p14:xfrm>
              <a:off x="2911320" y="285840"/>
              <a:ext cx="36000" cy="10728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895480" y="222120"/>
                <a:ext cx="67680" cy="23472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ovéPole 2"/>
          <p:cNvSpPr txBox="1"/>
          <p:nvPr/>
        </p:nvSpPr>
        <p:spPr>
          <a:xfrm>
            <a:off x="837644" y="3297532"/>
            <a:ext cx="74687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Č    .     .    .    .          r    .    .    .    .    .    .    .    .</a:t>
            </a:r>
            <a:endParaRPr lang="cs-CZ" sz="3200" dirty="0"/>
          </a:p>
        </p:txBody>
      </p:sp>
      <p:pic>
        <p:nvPicPr>
          <p:cNvPr id="1027" name="Picture 3" descr="C:\Users\Dana\AppData\Local\Microsoft\Windows\Temporary Internet Files\Content.IE5\M3TY2DVT\MM900178242[1]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070" y="1016789"/>
            <a:ext cx="2136930" cy="191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ÄŚeskĂˇ-hymn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4267200" y="4773982"/>
            <a:ext cx="609600" cy="436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0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8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43064"/>
            <a:ext cx="9144000" cy="577187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Rukopis 2"/>
              <p14:cNvContentPartPr/>
              <p14:nvPr/>
            </p14:nvContentPartPr>
            <p14:xfrm>
              <a:off x="2928960" y="2598480"/>
              <a:ext cx="563040" cy="339840"/>
            </p14:xfrm>
          </p:contentPart>
        </mc:Choice>
        <mc:Fallback xmlns="">
          <p:pic>
            <p:nvPicPr>
              <p:cNvPr id="3" name="Rukopis 2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13120" y="2535120"/>
                <a:ext cx="594720" cy="466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" name="Rukopis 3"/>
              <p14:cNvContentPartPr/>
              <p14:nvPr/>
            </p14:nvContentPartPr>
            <p14:xfrm>
              <a:off x="1765722" y="1669860"/>
              <a:ext cx="2840040" cy="2197080"/>
            </p14:xfrm>
          </p:contentPart>
        </mc:Choice>
        <mc:Fallback xmlns="">
          <p:pic>
            <p:nvPicPr>
              <p:cNvPr id="4" name="Rukopis 3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749882" y="1606500"/>
                <a:ext cx="2871720" cy="2323800"/>
              </a:xfrm>
              <a:prstGeom prst="rect">
                <a:avLst/>
              </a:prstGeom>
            </p:spPr>
          </p:pic>
        </mc:Fallback>
      </mc:AlternateContent>
      <p:sp>
        <p:nvSpPr>
          <p:cNvPr id="26" name="TextovéPole 25"/>
          <p:cNvSpPr txBox="1"/>
          <p:nvPr/>
        </p:nvSpPr>
        <p:spPr>
          <a:xfrm>
            <a:off x="120363" y="6314935"/>
            <a:ext cx="4009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Kraj:……………………………………………………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220072" y="6314935"/>
            <a:ext cx="31873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Krajské město:………………………….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707904" y="175855"/>
            <a:ext cx="4162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Hlavní město:……………………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7756" y="252799"/>
            <a:ext cx="1567289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Ukaž na mapě: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3210481" y="2692989"/>
            <a:ext cx="3953807" cy="347231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115616" y="3428999"/>
            <a:ext cx="1296144" cy="25922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8548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Symboly ČR</a:t>
            </a:r>
            <a:endParaRPr lang="cs-CZ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3" name="Picture 5" descr="C:\Users\Dana\AppData\Local\Microsoft\Windows\Temporary Internet Files\Content.IE5\1AUJ13JM\MM900283704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7381" y="7437437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28" y="2852936"/>
            <a:ext cx="2453248" cy="270756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51208" y="6165304"/>
            <a:ext cx="40175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Označ správné obrázky a </a:t>
            </a:r>
            <a:r>
              <a:rPr lang="cs-CZ" dirty="0" smtClean="0"/>
              <a:t>doplň, co </a:t>
            </a:r>
            <a:r>
              <a:rPr lang="cs-CZ" dirty="0" smtClean="0"/>
              <a:t>chybí.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4516936"/>
            <a:ext cx="2911374" cy="70788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 smtClean="0"/>
              <a:t>.    .    .    .    .  </a:t>
            </a:r>
            <a:endParaRPr lang="cs-CZ" sz="4000" dirty="0"/>
          </a:p>
        </p:txBody>
      </p:sp>
      <p:pic>
        <p:nvPicPr>
          <p:cNvPr id="12" name="ÄŚeskĂˇ-hymna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543822" y="3630370"/>
            <a:ext cx="609600" cy="436276"/>
          </a:xfrm>
          <a:prstGeom prst="rect">
            <a:avLst/>
          </a:prstGeom>
        </p:spPr>
      </p:pic>
      <p:pic>
        <p:nvPicPr>
          <p:cNvPr id="1027" name="Picture 3" descr="C:\Users\Dana\AppData\Local\Microsoft\Windows\Temporary Internet Files\Content.IE5\M3TY2DVT\MM900213481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08" y="797855"/>
            <a:ext cx="1634817" cy="173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ana\AppData\Local\Microsoft\Windows\Temporary Internet Files\Content.IE5\6HVMEIDX\MM900213485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85977"/>
            <a:ext cx="1296144" cy="1950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Dana\AppData\Local\Microsoft\Windows\Temporary Internet Files\Content.IE5\6HVMEIDX\MM900318058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06720"/>
            <a:ext cx="1800200" cy="195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Dana\AppData\Local\Microsoft\Windows\Temporary Internet Files\Content.IE5\JG4UUQUC\MP900362655[1]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590" y="1412776"/>
            <a:ext cx="3284487" cy="1959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0627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488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  <a:p>
            <a:r>
              <a:rPr lang="en-GB" sz="2800" dirty="0">
                <a:hlinkClick r:id="rId3"/>
              </a:rPr>
              <a:t>http://</a:t>
            </a:r>
            <a:r>
              <a:rPr lang="en-GB" sz="2800" dirty="0" smtClean="0">
                <a:hlinkClick r:id="rId3"/>
              </a:rPr>
              <a:t>www.uloz.to/x5p8ed/01-statni-hymna-ceska-republika-mp3</a:t>
            </a:r>
            <a:endParaRPr lang="cs-CZ" sz="2800" dirty="0"/>
          </a:p>
          <a:p>
            <a:r>
              <a:rPr lang="cs-CZ" sz="2800" dirty="0"/>
              <a:t>http://</a:t>
            </a:r>
            <a:r>
              <a:rPr lang="cs-CZ" sz="2800" dirty="0" smtClean="0"/>
              <a:t>www.makroflex.cz/img/mapa-cr-large.png</a:t>
            </a:r>
            <a:endParaRPr lang="cs-CZ" sz="2800" dirty="0" smtClean="0"/>
          </a:p>
          <a:p>
            <a:r>
              <a:rPr lang="cs-CZ" sz="2800" dirty="0" smtClean="0">
                <a:hlinkClick r:id="rId4"/>
              </a:rPr>
              <a:t>http</a:t>
            </a:r>
            <a:r>
              <a:rPr lang="cs-CZ" sz="2800" dirty="0">
                <a:hlinkClick r:id="rId4"/>
              </a:rPr>
              <a:t>://www.mzv.cz/public/ca/a5/9e/126929_14883_Velky_statni_znak.jpg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3886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124</Words>
  <Application>Microsoft Office PowerPoint</Application>
  <PresentationFormat>Předvádění na obrazovce (4:3)</PresentationFormat>
  <Paragraphs>23</Paragraphs>
  <Slides>6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Symboly ČR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43</cp:revision>
  <dcterms:created xsi:type="dcterms:W3CDTF">2011-06-20T10:40:08Z</dcterms:created>
  <dcterms:modified xsi:type="dcterms:W3CDTF">2013-05-07T16:03:31Z</dcterms:modified>
</cp:coreProperties>
</file>