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79FFDE57-11FE-4852-8AFA-73537F88ECC5}" type="datetimeFigureOut">
              <a:rPr lang="cs-CZ"/>
              <a:pPr/>
              <a:t>7.5.2013</a:t>
            </a:fld>
            <a:endParaRPr lang="cs-CZ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C7CAC7A1-99C6-4765-90B8-EC3D355445F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150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FFA86073-45E1-4A82-AD3F-C971F75432A8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85080-C63F-45DD-9AD6-917730E241A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72056-9E2F-49F0-BD39-B556E9DBE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E16-AEB5-4300-931D-0E75D537AB2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03F78-5D29-4359-8A81-F7982C86F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08798-AD14-422F-86C7-E8145EAC9DF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1C78E-E50C-4B76-A069-274F7A29C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C49D0-EC75-46E3-BCCA-0AC4BC258B2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15759-B3AB-47E8-BEAD-67F4EF25E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818C8-6001-46C9-98BA-8FE03F921BA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B3E03-8085-4287-B34B-478146C65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6F078-C30F-4910-B505-B9E79D1D97D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AA1-410C-471F-8377-2DDDDA1C3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ACB8E-6DC4-42DE-A31D-C3AE2A99EC2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F31C4-A668-40E8-8813-61536C548C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545A9-B288-4A69-A18F-028D23BAC0A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948B2-3DFD-4866-A92F-8E26E56C1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1B3E0-7D43-4D0C-A0AC-439886B8B4E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23A62-A208-4134-97E3-76EC4F290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F484E-FF93-4DA4-A094-A4EB2580E4D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EFAA8-0F51-4D3F-865E-6D26212D2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33A4A-30A3-4074-AB1C-BDE847A45DB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3A4E2-32F5-453D-8663-095174E133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57FA8E1-3C03-4EC4-9370-ABC2BA13C2E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99B345-1E02-49EF-99DE-520B5C73C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9460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Vzájemné působení dvou těles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Pohyb těles. Síla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ZÁKON VZÁJEMNÉHO PŮSOBENÍ DVOU TĚLES</a:t>
            </a:r>
            <a:b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TŘETÍ NEWTONŮV ZÁKON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ZÁKON AKCE A REAKCE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120650"/>
            <a:ext cx="3024187" cy="2894013"/>
          </a:xfrm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638" y="260350"/>
            <a:ext cx="5032375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80316">
            <a:off x="590550" y="2503488"/>
            <a:ext cx="4003675" cy="169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508500"/>
            <a:ext cx="3240087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88287">
            <a:off x="4125913" y="3527425"/>
            <a:ext cx="4914900" cy="299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6"/>
          <p:cNvSpPr txBox="1">
            <a:spLocks noChangeArrowheads="1"/>
          </p:cNvSpPr>
          <p:nvPr/>
        </p:nvSpPr>
        <p:spPr bwMode="auto">
          <a:xfrm>
            <a:off x="468313" y="908050"/>
            <a:ext cx="828040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Působí-li jedno těleso na druhé silou, působí i druhé těleso na první stejně velkou silou opačného směru.</a:t>
            </a: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endParaRPr lang="cs-CZ" b="1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9750" y="2276475"/>
            <a:ext cx="8280400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Síly vzájemného silového působení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současně vznikají i zanikají</a:t>
            </a:r>
            <a:r>
              <a:rPr lang="cs-CZ" sz="2400" b="1">
                <a:latin typeface="Calibri" pitchFamily="34" charset="0"/>
              </a:rPr>
              <a:t>.</a:t>
            </a:r>
          </a:p>
          <a:p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3429000"/>
            <a:ext cx="8135937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 Každá z nich působí na jiné těleso, tudíž nejsou v rovnováze.</a:t>
            </a:r>
            <a:r>
              <a:rPr lang="cs-CZ" sz="2400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Př.  dva magnety, ruka a míč, odstrčení bruslaře, přetahování lana, apod.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Která tělesa na sebe působí silou. Co o těchto silách řekneš?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5013325"/>
            <a:ext cx="6399212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258888" y="1916113"/>
            <a:ext cx="4559300" cy="2692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Popiš, která tělesa na sebe působí silou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 rot="21412296">
            <a:off x="650875" y="1443038"/>
            <a:ext cx="3865563" cy="4206875"/>
          </a:xfrm>
        </p:spPr>
      </p:pic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557338"/>
            <a:ext cx="403225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539750" y="620713"/>
            <a:ext cx="770465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en-US" dirty="0" smtClean="0"/>
              <a:t> </a:t>
            </a:r>
            <a:endParaRPr lang="cs-CZ" dirty="0" smtClean="0"/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7.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1648</TotalTime>
  <Words>115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ZÁKON VZÁJEMNÉHO PŮSOBENÍ DVOU TĚLES  TŘETÍ NEWTONŮV ZÁKON</vt:lpstr>
      <vt:lpstr>Snímek 3</vt:lpstr>
      <vt:lpstr>Snímek 4</vt:lpstr>
      <vt:lpstr>Která tělesa na sebe působí silou. Co o těchto silách řekneš?</vt:lpstr>
      <vt:lpstr>Popiš, která tělesa na sebe působí silou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VZÁJEMNÉHO PŮSOBENÍ DVOU TĚLES  TŘETÍ NEWTONŮV ZÁKON</dc:title>
  <dc:creator>Katka</dc:creator>
  <cp:lastModifiedBy>Dum</cp:lastModifiedBy>
  <cp:revision>25</cp:revision>
  <dcterms:created xsi:type="dcterms:W3CDTF">2010-11-16T14:35:32Z</dcterms:created>
  <dcterms:modified xsi:type="dcterms:W3CDTF">2013-05-07T13:14:06Z</dcterms:modified>
</cp:coreProperties>
</file>