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50" d="100"/>
          <a:sy n="50" d="100"/>
        </p:scale>
        <p:origin x="-1872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VY_32_INOVACE_02_ČR,naši sousedé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TEMA:Místo,kde</a:t>
          </a:r>
          <a:r>
            <a:rPr lang="cs-CZ" sz="2000" dirty="0" smtClean="0"/>
            <a:t> žijeme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VY_32_INOVACE_02_ČR,naši sousedé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TEMA:Místo,kde</a:t>
          </a:r>
          <a:r>
            <a:rPr lang="cs-CZ" sz="2000" kern="1200" dirty="0" smtClean="0"/>
            <a:t> žijeme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zdarma.cz/images/evropa_politicka_mapa_2004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7296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pro práci na interaktivní tabuli</a:t>
            </a:r>
          </a:p>
          <a:p>
            <a:r>
              <a:rPr lang="cs-CZ" dirty="0" smtClean="0"/>
              <a:t>Určeno pro 3.ročník </a:t>
            </a:r>
            <a:r>
              <a:rPr lang="cs-CZ" dirty="0" smtClean="0"/>
              <a:t>ZŠ v </a:t>
            </a:r>
            <a:r>
              <a:rPr lang="cs-CZ" smtClean="0"/>
              <a:t>hodinách prvouky</a:t>
            </a:r>
            <a:endParaRPr lang="cs-CZ" dirty="0" smtClean="0"/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žijeme-Česká republika-naši sousedé</a:t>
            </a:r>
          </a:p>
          <a:p>
            <a:r>
              <a:rPr lang="cs-CZ" dirty="0" smtClean="0"/>
              <a:t>Žáci se orientují na mapě </a:t>
            </a:r>
            <a:r>
              <a:rPr lang="cs-CZ" dirty="0" err="1" smtClean="0"/>
              <a:t>Evropy,poznávají</a:t>
            </a:r>
            <a:r>
              <a:rPr lang="cs-CZ" dirty="0" smtClean="0"/>
              <a:t> sousedy naší </a:t>
            </a:r>
            <a:r>
              <a:rPr lang="cs-CZ" dirty="0" err="1" smtClean="0"/>
              <a:t>republiky,určují</a:t>
            </a:r>
            <a:r>
              <a:rPr lang="cs-CZ" dirty="0" smtClean="0"/>
              <a:t> světové strany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080" y="0"/>
            <a:ext cx="5331840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 flipV="1">
            <a:off x="5589113" y="4118912"/>
            <a:ext cx="882098" cy="3639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5148064" y="3573016"/>
            <a:ext cx="882098" cy="3639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flipV="1">
            <a:off x="3995936" y="3754981"/>
            <a:ext cx="882098" cy="3639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V="1">
            <a:off x="4572000" y="4324722"/>
            <a:ext cx="882098" cy="3639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prava 1"/>
          <p:cNvSpPr/>
          <p:nvPr/>
        </p:nvSpPr>
        <p:spPr>
          <a:xfrm>
            <a:off x="7662324" y="2780928"/>
            <a:ext cx="1158147" cy="1156019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323528" y="2778755"/>
            <a:ext cx="1296144" cy="1156019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3563888" y="404664"/>
            <a:ext cx="1008112" cy="1224136"/>
          </a:xfrm>
          <a:prstGeom prst="upArrow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3753620" y="5157192"/>
            <a:ext cx="1124414" cy="1194432"/>
          </a:xfrm>
          <a:prstGeom prst="down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7340" y="548680"/>
            <a:ext cx="745717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2324" y="404664"/>
            <a:ext cx="74571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3095" y="1028635"/>
            <a:ext cx="11113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Německo</a:t>
            </a:r>
          </a:p>
          <a:p>
            <a:r>
              <a:rPr lang="cs-CZ" dirty="0" smtClean="0"/>
              <a:t>Polsko</a:t>
            </a:r>
          </a:p>
          <a:p>
            <a:r>
              <a:rPr lang="cs-CZ" dirty="0" smtClean="0"/>
              <a:t>Slovensko</a:t>
            </a:r>
          </a:p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23009" y="1028634"/>
            <a:ext cx="10786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Sever-S</a:t>
            </a:r>
          </a:p>
          <a:p>
            <a:r>
              <a:rPr lang="cs-CZ" dirty="0" smtClean="0"/>
              <a:t>Jih-J</a:t>
            </a:r>
          </a:p>
          <a:p>
            <a:r>
              <a:rPr lang="cs-CZ" dirty="0" smtClean="0"/>
              <a:t>Západ-Z</a:t>
            </a:r>
          </a:p>
          <a:p>
            <a:r>
              <a:rPr lang="cs-CZ" dirty="0" smtClean="0"/>
              <a:t>Východ-V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63793">
            <a:off x="-47824" y="4874286"/>
            <a:ext cx="2045583" cy="183669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8241397" y="1049920"/>
            <a:ext cx="734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North</a:t>
            </a:r>
            <a:endParaRPr lang="cs-CZ" dirty="0" smtClean="0"/>
          </a:p>
          <a:p>
            <a:r>
              <a:rPr lang="cs-CZ" dirty="0" err="1" smtClean="0"/>
              <a:t>South</a:t>
            </a:r>
            <a:endParaRPr lang="cs-CZ" dirty="0" smtClean="0"/>
          </a:p>
          <a:p>
            <a:r>
              <a:rPr lang="cs-CZ" dirty="0" err="1" smtClean="0"/>
              <a:t>West</a:t>
            </a:r>
            <a:endParaRPr lang="cs-CZ" dirty="0" smtClean="0"/>
          </a:p>
          <a:p>
            <a:r>
              <a:rPr lang="cs-CZ" dirty="0" smtClean="0"/>
              <a:t>East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8222" y="4204042"/>
            <a:ext cx="1726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  .  .  .  . 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257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2" grpId="0" animBg="1"/>
      <p:bldP spid="4" grpId="0" animBg="1"/>
      <p:bldP spid="5" grpId="0" animBg="1"/>
      <p:bldP spid="10" grpId="0" animBg="1"/>
      <p:bldP spid="11" grpId="0" animBg="1"/>
      <p:bldP spid="12" grpId="0" animBg="1"/>
      <p:bldP spid="13" grpId="0"/>
      <p:bldP spid="14" grpId="0"/>
      <p:bldP spid="18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://www.mapyzdarma.cz/images/evropa_politicka_mapa_2004.jpg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86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78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41</cp:revision>
  <dcterms:created xsi:type="dcterms:W3CDTF">2011-06-20T10:40:08Z</dcterms:created>
  <dcterms:modified xsi:type="dcterms:W3CDTF">2013-05-07T12:31:27Z</dcterms:modified>
</cp:coreProperties>
</file>