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data5.xml" ContentType="application/vnd.openxmlformats-officedocument.drawingml.diagramData+xml"/>
  <Override PartName="/ppt/diagrams/colors7.xml" ContentType="application/vnd.openxmlformats-officedocument.drawingml.diagramColors+xml"/>
  <Override PartName="/ppt/diagrams/colors8.xml" ContentType="application/vnd.openxmlformats-officedocument.drawingml.diagramColors+xml"/>
  <Override PartName="/ppt/diagrams/drawing8.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colors6.xml" ContentType="application/vnd.openxmlformats-officedocument.drawingml.diagramColors+xml"/>
  <Override PartName="/ppt/diagrams/drawing6.xml" ContentType="application/vnd.ms-office.drawingml.diagramDrawing+xml"/>
  <Override PartName="/ppt/diagrams/drawing7.xml" ContentType="application/vnd.ms-office.drawingml.diagramDrawing+xml"/>
  <Override PartName="/ppt/diagrams/quickStyle8.xml" ContentType="application/vnd.openxmlformats-officedocument.drawingml.diagramStyl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ppt/diagrams/drawing5.xml" ContentType="application/vnd.ms-office.drawingml.diagramDrawing+xml"/>
  <Override PartName="/ppt/diagrams/quickStyle6.xml" ContentType="application/vnd.openxmlformats-officedocument.drawingml.diagramStyle+xml"/>
  <Override PartName="/ppt/diagrams/quickStyle7.xml" ContentType="application/vnd.openxmlformats-officedocument.drawingml.diagramStyl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diagrams/quickStyle5.xml" ContentType="application/vnd.openxmlformats-officedocument.drawingml.diagramStyl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diagrams/layout8.xml" ContentType="application/vnd.openxmlformats-officedocument.drawingml.diagramLayout+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57" r:id="rId3"/>
    <p:sldId id="258" r:id="rId4"/>
    <p:sldId id="259" r:id="rId5"/>
    <p:sldId id="260" r:id="rId6"/>
    <p:sldId id="261" r:id="rId7"/>
    <p:sldId id="262" r:id="rId8"/>
    <p:sldId id="263" r:id="rId9"/>
    <p:sldId id="264" r:id="rId10"/>
    <p:sldId id="265" r:id="rId11"/>
    <p:sldId id="268" r:id="rId12"/>
    <p:sldId id="269" r:id="rId13"/>
    <p:sldId id="267"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Střední styl 1 – zvýraznění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Styl s motivem 1 – zvýraznění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DF18680-E054-41AD-8BC1-D1AEF772440D}" styleName="Střední styl 2 – zvýraznění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88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85A69-CB8B-4B34-A23C-CFCED55EAA23}" type="doc">
      <dgm:prSet loTypeId="urn:microsoft.com/office/officeart/2005/8/layout/pyramid2" loCatId="pyramid" qsTypeId="urn:microsoft.com/office/officeart/2005/8/quickstyle/3d2" qsCatId="3D" csTypeId="urn:microsoft.com/office/officeart/2005/8/colors/accent2_4" csCatId="accent2" phldr="1"/>
      <dgm:spPr/>
    </dgm:pt>
    <dgm:pt modelId="{B5C5D53F-DCB1-4DA7-83F0-FB26FF34C55F}">
      <dgm:prSet phldrT="[Text]"/>
      <dgm:spPr/>
      <dgm:t>
        <a:bodyPr/>
        <a:lstStyle/>
        <a:p>
          <a:r>
            <a:rPr lang="cs-CZ" dirty="0" smtClean="0"/>
            <a:t>Sběrnicový systém</a:t>
          </a:r>
          <a:endParaRPr lang="cs-CZ" dirty="0"/>
        </a:p>
      </dgm:t>
    </dgm:pt>
    <dgm:pt modelId="{C3D4C2BD-1E2C-4B58-A3C8-06DDC445C411}" type="parTrans" cxnId="{B9758EC9-64F4-45FD-866A-879A9F41EF3D}">
      <dgm:prSet/>
      <dgm:spPr/>
      <dgm:t>
        <a:bodyPr/>
        <a:lstStyle/>
        <a:p>
          <a:endParaRPr lang="cs-CZ"/>
        </a:p>
      </dgm:t>
    </dgm:pt>
    <dgm:pt modelId="{C05B75FB-6D5B-4466-84AE-1C1238BAD33A}" type="sibTrans" cxnId="{B9758EC9-64F4-45FD-866A-879A9F41EF3D}">
      <dgm:prSet/>
      <dgm:spPr/>
      <dgm:t>
        <a:bodyPr/>
        <a:lstStyle/>
        <a:p>
          <a:endParaRPr lang="cs-CZ"/>
        </a:p>
      </dgm:t>
    </dgm:pt>
    <dgm:pt modelId="{8C8F21CB-2E49-448B-8CC6-6D1010B5AEA4}">
      <dgm:prSet phldrT="[Text]"/>
      <dgm:spPr/>
      <dgm:t>
        <a:bodyPr/>
        <a:lstStyle/>
        <a:p>
          <a:r>
            <a:rPr lang="cs-CZ" dirty="0" smtClean="0"/>
            <a:t>RF systém</a:t>
          </a:r>
        </a:p>
        <a:p>
          <a:r>
            <a:rPr lang="cs-CZ" dirty="0" smtClean="0"/>
            <a:t>(868,3 MHz)</a:t>
          </a:r>
          <a:endParaRPr lang="cs-CZ" dirty="0"/>
        </a:p>
      </dgm:t>
    </dgm:pt>
    <dgm:pt modelId="{3D4F6ABA-D3FD-44CE-8483-2679A9B51214}" type="parTrans" cxnId="{614D37DA-AC71-4173-93A1-ED9B2FB60550}">
      <dgm:prSet/>
      <dgm:spPr/>
      <dgm:t>
        <a:bodyPr/>
        <a:lstStyle/>
        <a:p>
          <a:endParaRPr lang="cs-CZ"/>
        </a:p>
      </dgm:t>
    </dgm:pt>
    <dgm:pt modelId="{CFC559A9-8D94-4F44-9F51-DB42FE5BD5CB}" type="sibTrans" cxnId="{614D37DA-AC71-4173-93A1-ED9B2FB60550}">
      <dgm:prSet/>
      <dgm:spPr/>
      <dgm:t>
        <a:bodyPr/>
        <a:lstStyle/>
        <a:p>
          <a:endParaRPr lang="cs-CZ"/>
        </a:p>
      </dgm:t>
    </dgm:pt>
    <dgm:pt modelId="{6498755A-ABE6-4D57-941C-1B3A6E079637}">
      <dgm:prSet phldrT="[Text]"/>
      <dgm:spPr/>
      <dgm:t>
        <a:bodyPr/>
        <a:lstStyle/>
        <a:p>
          <a:r>
            <a:rPr lang="cs-CZ" dirty="0" smtClean="0"/>
            <a:t>Kombinované modulární řešení</a:t>
          </a:r>
          <a:endParaRPr lang="cs-CZ" dirty="0"/>
        </a:p>
      </dgm:t>
    </dgm:pt>
    <dgm:pt modelId="{D1348B9E-B304-4345-B6F5-3D8A44223C0B}" type="parTrans" cxnId="{2AF5B74A-137B-44DA-B592-AA27885933F5}">
      <dgm:prSet/>
      <dgm:spPr/>
      <dgm:t>
        <a:bodyPr/>
        <a:lstStyle/>
        <a:p>
          <a:endParaRPr lang="cs-CZ"/>
        </a:p>
      </dgm:t>
    </dgm:pt>
    <dgm:pt modelId="{2FA4E5F9-DDFA-4B7D-9094-7DA45B87BF5B}" type="sibTrans" cxnId="{2AF5B74A-137B-44DA-B592-AA27885933F5}">
      <dgm:prSet/>
      <dgm:spPr/>
      <dgm:t>
        <a:bodyPr/>
        <a:lstStyle/>
        <a:p>
          <a:endParaRPr lang="cs-CZ"/>
        </a:p>
      </dgm:t>
    </dgm:pt>
    <dgm:pt modelId="{8C6A7DE9-E442-4670-A516-15F22D81AD78}" type="pres">
      <dgm:prSet presAssocID="{DE285A69-CB8B-4B34-A23C-CFCED55EAA23}" presName="compositeShape" presStyleCnt="0">
        <dgm:presLayoutVars>
          <dgm:dir/>
          <dgm:resizeHandles/>
        </dgm:presLayoutVars>
      </dgm:prSet>
      <dgm:spPr/>
    </dgm:pt>
    <dgm:pt modelId="{895C419E-21AD-4952-A44D-880690167F27}" type="pres">
      <dgm:prSet presAssocID="{DE285A69-CB8B-4B34-A23C-CFCED55EAA23}" presName="pyramid" presStyleLbl="node1" presStyleIdx="0" presStyleCnt="1" custLinFactNeighborX="-6013" custLinFactNeighborY="-8108"/>
      <dgm:spPr/>
    </dgm:pt>
    <dgm:pt modelId="{AC4F0753-7BE4-48D0-BFB9-D858A7B10D8D}" type="pres">
      <dgm:prSet presAssocID="{DE285A69-CB8B-4B34-A23C-CFCED55EAA23}" presName="theList" presStyleCnt="0"/>
      <dgm:spPr/>
    </dgm:pt>
    <dgm:pt modelId="{3E6A3729-449B-4C03-B267-A7918A5BD23E}" type="pres">
      <dgm:prSet presAssocID="{B5C5D53F-DCB1-4DA7-83F0-FB26FF34C55F}" presName="aNode" presStyleLbl="fgAcc1" presStyleIdx="0" presStyleCnt="3">
        <dgm:presLayoutVars>
          <dgm:bulletEnabled val="1"/>
        </dgm:presLayoutVars>
      </dgm:prSet>
      <dgm:spPr/>
      <dgm:t>
        <a:bodyPr/>
        <a:lstStyle/>
        <a:p>
          <a:endParaRPr lang="cs-CZ"/>
        </a:p>
      </dgm:t>
    </dgm:pt>
    <dgm:pt modelId="{1E720D6A-9489-4C7D-87CA-05050AA6ED06}" type="pres">
      <dgm:prSet presAssocID="{B5C5D53F-DCB1-4DA7-83F0-FB26FF34C55F}" presName="aSpace" presStyleCnt="0"/>
      <dgm:spPr/>
    </dgm:pt>
    <dgm:pt modelId="{95762EA8-0468-4DAC-8F71-2263D705CF62}" type="pres">
      <dgm:prSet presAssocID="{8C8F21CB-2E49-448B-8CC6-6D1010B5AEA4}" presName="aNode" presStyleLbl="fgAcc1" presStyleIdx="1" presStyleCnt="3">
        <dgm:presLayoutVars>
          <dgm:bulletEnabled val="1"/>
        </dgm:presLayoutVars>
      </dgm:prSet>
      <dgm:spPr/>
      <dgm:t>
        <a:bodyPr/>
        <a:lstStyle/>
        <a:p>
          <a:endParaRPr lang="cs-CZ"/>
        </a:p>
      </dgm:t>
    </dgm:pt>
    <dgm:pt modelId="{1EA5B027-E622-420B-BFE6-ADFFBAF6602A}" type="pres">
      <dgm:prSet presAssocID="{8C8F21CB-2E49-448B-8CC6-6D1010B5AEA4}" presName="aSpace" presStyleCnt="0"/>
      <dgm:spPr/>
    </dgm:pt>
    <dgm:pt modelId="{C3D62B0B-2026-4595-A937-DA0841E69DD6}" type="pres">
      <dgm:prSet presAssocID="{6498755A-ABE6-4D57-941C-1B3A6E079637}" presName="aNode" presStyleLbl="fgAcc1" presStyleIdx="2" presStyleCnt="3">
        <dgm:presLayoutVars>
          <dgm:bulletEnabled val="1"/>
        </dgm:presLayoutVars>
      </dgm:prSet>
      <dgm:spPr/>
      <dgm:t>
        <a:bodyPr/>
        <a:lstStyle/>
        <a:p>
          <a:endParaRPr lang="cs-CZ"/>
        </a:p>
      </dgm:t>
    </dgm:pt>
    <dgm:pt modelId="{0810F723-FF9A-49A1-AE66-85AD70C79D77}" type="pres">
      <dgm:prSet presAssocID="{6498755A-ABE6-4D57-941C-1B3A6E079637}" presName="aSpace" presStyleCnt="0"/>
      <dgm:spPr/>
    </dgm:pt>
  </dgm:ptLst>
  <dgm:cxnLst>
    <dgm:cxn modelId="{B9758EC9-64F4-45FD-866A-879A9F41EF3D}" srcId="{DE285A69-CB8B-4B34-A23C-CFCED55EAA23}" destId="{B5C5D53F-DCB1-4DA7-83F0-FB26FF34C55F}" srcOrd="0" destOrd="0" parTransId="{C3D4C2BD-1E2C-4B58-A3C8-06DDC445C411}" sibTransId="{C05B75FB-6D5B-4466-84AE-1C1238BAD33A}"/>
    <dgm:cxn modelId="{2AF5B74A-137B-44DA-B592-AA27885933F5}" srcId="{DE285A69-CB8B-4B34-A23C-CFCED55EAA23}" destId="{6498755A-ABE6-4D57-941C-1B3A6E079637}" srcOrd="2" destOrd="0" parTransId="{D1348B9E-B304-4345-B6F5-3D8A44223C0B}" sibTransId="{2FA4E5F9-DDFA-4B7D-9094-7DA45B87BF5B}"/>
    <dgm:cxn modelId="{60CE3238-7E70-41F6-89B5-D121A8775920}" type="presOf" srcId="{B5C5D53F-DCB1-4DA7-83F0-FB26FF34C55F}" destId="{3E6A3729-449B-4C03-B267-A7918A5BD23E}" srcOrd="0" destOrd="0" presId="urn:microsoft.com/office/officeart/2005/8/layout/pyramid2"/>
    <dgm:cxn modelId="{BCB4C74F-A373-4578-AA6C-756CDECB4B5F}" type="presOf" srcId="{8C8F21CB-2E49-448B-8CC6-6D1010B5AEA4}" destId="{95762EA8-0468-4DAC-8F71-2263D705CF62}" srcOrd="0" destOrd="0" presId="urn:microsoft.com/office/officeart/2005/8/layout/pyramid2"/>
    <dgm:cxn modelId="{BC520269-F47A-4075-AE08-6CD57F26E86D}" type="presOf" srcId="{DE285A69-CB8B-4B34-A23C-CFCED55EAA23}" destId="{8C6A7DE9-E442-4670-A516-15F22D81AD78}" srcOrd="0" destOrd="0" presId="urn:microsoft.com/office/officeart/2005/8/layout/pyramid2"/>
    <dgm:cxn modelId="{614D37DA-AC71-4173-93A1-ED9B2FB60550}" srcId="{DE285A69-CB8B-4B34-A23C-CFCED55EAA23}" destId="{8C8F21CB-2E49-448B-8CC6-6D1010B5AEA4}" srcOrd="1" destOrd="0" parTransId="{3D4F6ABA-D3FD-44CE-8483-2679A9B51214}" sibTransId="{CFC559A9-8D94-4F44-9F51-DB42FE5BD5CB}"/>
    <dgm:cxn modelId="{34A8D0D0-4E16-4370-A78F-11F41B22D6EC}" type="presOf" srcId="{6498755A-ABE6-4D57-941C-1B3A6E079637}" destId="{C3D62B0B-2026-4595-A937-DA0841E69DD6}" srcOrd="0" destOrd="0" presId="urn:microsoft.com/office/officeart/2005/8/layout/pyramid2"/>
    <dgm:cxn modelId="{A269A1B6-FC13-411A-99DE-E43C9BB0F67A}" type="presParOf" srcId="{8C6A7DE9-E442-4670-A516-15F22D81AD78}" destId="{895C419E-21AD-4952-A44D-880690167F27}" srcOrd="0" destOrd="0" presId="urn:microsoft.com/office/officeart/2005/8/layout/pyramid2"/>
    <dgm:cxn modelId="{1F85B639-F5E2-4CD0-82ED-E4EE5475E57B}" type="presParOf" srcId="{8C6A7DE9-E442-4670-A516-15F22D81AD78}" destId="{AC4F0753-7BE4-48D0-BFB9-D858A7B10D8D}" srcOrd="1" destOrd="0" presId="urn:microsoft.com/office/officeart/2005/8/layout/pyramid2"/>
    <dgm:cxn modelId="{6F5F2799-FE2E-49E7-8DAB-EDA11AA7D57B}" type="presParOf" srcId="{AC4F0753-7BE4-48D0-BFB9-D858A7B10D8D}" destId="{3E6A3729-449B-4C03-B267-A7918A5BD23E}" srcOrd="0" destOrd="0" presId="urn:microsoft.com/office/officeart/2005/8/layout/pyramid2"/>
    <dgm:cxn modelId="{B1AFBE16-2C71-407D-AAD6-35AE0B82338E}" type="presParOf" srcId="{AC4F0753-7BE4-48D0-BFB9-D858A7B10D8D}" destId="{1E720D6A-9489-4C7D-87CA-05050AA6ED06}" srcOrd="1" destOrd="0" presId="urn:microsoft.com/office/officeart/2005/8/layout/pyramid2"/>
    <dgm:cxn modelId="{D64E7B24-78BA-4940-99CF-90B3AC5DE8DA}" type="presParOf" srcId="{AC4F0753-7BE4-48D0-BFB9-D858A7B10D8D}" destId="{95762EA8-0468-4DAC-8F71-2263D705CF62}" srcOrd="2" destOrd="0" presId="urn:microsoft.com/office/officeart/2005/8/layout/pyramid2"/>
    <dgm:cxn modelId="{2F16A262-D7BB-4A18-8182-218B0FB30DC3}" type="presParOf" srcId="{AC4F0753-7BE4-48D0-BFB9-D858A7B10D8D}" destId="{1EA5B027-E622-420B-BFE6-ADFFBAF6602A}" srcOrd="3" destOrd="0" presId="urn:microsoft.com/office/officeart/2005/8/layout/pyramid2"/>
    <dgm:cxn modelId="{E6767F78-B6DF-429A-A30E-8D9E066A20D3}" type="presParOf" srcId="{AC4F0753-7BE4-48D0-BFB9-D858A7B10D8D}" destId="{C3D62B0B-2026-4595-A937-DA0841E69DD6}" srcOrd="4" destOrd="0" presId="urn:microsoft.com/office/officeart/2005/8/layout/pyramid2"/>
    <dgm:cxn modelId="{B40D3D76-ED1A-41EB-A59F-338B53B9BA78}" type="presParOf" srcId="{AC4F0753-7BE4-48D0-BFB9-D858A7B10D8D}" destId="{0810F723-FF9A-49A1-AE66-85AD70C79D77}" srcOrd="5" destOrd="0" presId="urn:microsoft.com/office/officeart/2005/8/layout/pyramid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7C9F36-DEB8-4C0E-9E27-E18D18FFF96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cs-CZ"/>
        </a:p>
      </dgm:t>
    </dgm:pt>
    <dgm:pt modelId="{27EED4C1-B3F8-485F-8F24-9530C97665C3}">
      <dgm:prSet phldrT="[Text]"/>
      <dgm:spPr/>
      <dgm:t>
        <a:bodyPr/>
        <a:lstStyle/>
        <a:p>
          <a:r>
            <a:rPr lang="cs-CZ" dirty="0" smtClean="0"/>
            <a:t>BUS</a:t>
          </a:r>
          <a:endParaRPr lang="cs-CZ" dirty="0"/>
        </a:p>
      </dgm:t>
    </dgm:pt>
    <dgm:pt modelId="{E327322B-A5AB-46AD-A305-136D62E4BF50}" type="parTrans" cxnId="{0CBFAB92-C892-4C09-9B04-78A5D6308AD1}">
      <dgm:prSet/>
      <dgm:spPr/>
      <dgm:t>
        <a:bodyPr/>
        <a:lstStyle/>
        <a:p>
          <a:endParaRPr lang="cs-CZ"/>
        </a:p>
      </dgm:t>
    </dgm:pt>
    <dgm:pt modelId="{D03FB44B-D97E-47FD-84AA-4188686359BA}" type="sibTrans" cxnId="{0CBFAB92-C892-4C09-9B04-78A5D6308AD1}">
      <dgm:prSet/>
      <dgm:spPr/>
      <dgm:t>
        <a:bodyPr/>
        <a:lstStyle/>
        <a:p>
          <a:endParaRPr lang="cs-CZ"/>
        </a:p>
      </dgm:t>
    </dgm:pt>
    <dgm:pt modelId="{3CFA27FA-0A37-4BB6-8FDB-CCD57863D61E}">
      <dgm:prSet phldrT="[Text]" custT="1"/>
      <dgm:spPr/>
      <dgm:t>
        <a:bodyPr/>
        <a:lstStyle/>
        <a:p>
          <a:r>
            <a:rPr lang="cs-CZ" sz="2000" b="1" dirty="0" smtClean="0"/>
            <a:t>Senzory</a:t>
          </a:r>
          <a:endParaRPr lang="cs-CZ" sz="2000" b="1" dirty="0"/>
        </a:p>
      </dgm:t>
    </dgm:pt>
    <dgm:pt modelId="{ABB45793-3A0D-4FA6-B41F-196E892561CD}" type="parTrans" cxnId="{7D985198-D8A7-4DDB-B65C-B91694ACEBDA}">
      <dgm:prSet/>
      <dgm:spPr/>
      <dgm:t>
        <a:bodyPr/>
        <a:lstStyle/>
        <a:p>
          <a:endParaRPr lang="cs-CZ"/>
        </a:p>
      </dgm:t>
    </dgm:pt>
    <dgm:pt modelId="{4C4A1FCC-97E7-4C4F-8D03-200E7FCA6671}" type="sibTrans" cxnId="{7D985198-D8A7-4DDB-B65C-B91694ACEBDA}">
      <dgm:prSet/>
      <dgm:spPr/>
      <dgm:t>
        <a:bodyPr/>
        <a:lstStyle/>
        <a:p>
          <a:endParaRPr lang="cs-CZ"/>
        </a:p>
      </dgm:t>
    </dgm:pt>
    <dgm:pt modelId="{0F25DDC3-0D0B-4600-9E42-14B6EBA714B2}">
      <dgm:prSet phldrT="[Text]" custT="1"/>
      <dgm:spPr/>
      <dgm:t>
        <a:bodyPr/>
        <a:lstStyle/>
        <a:p>
          <a:r>
            <a:rPr lang="cs-CZ" sz="2000" b="1" dirty="0" err="1" smtClean="0"/>
            <a:t>Aktory</a:t>
          </a:r>
          <a:endParaRPr lang="cs-CZ" sz="2000" b="1" dirty="0" smtClean="0"/>
        </a:p>
      </dgm:t>
    </dgm:pt>
    <dgm:pt modelId="{19A12BAC-6547-4930-B90D-46B7784FA082}" type="parTrans" cxnId="{36CA6DD3-331F-4FE5-B953-57B1731716F7}">
      <dgm:prSet/>
      <dgm:spPr/>
      <dgm:t>
        <a:bodyPr/>
        <a:lstStyle/>
        <a:p>
          <a:endParaRPr lang="cs-CZ"/>
        </a:p>
      </dgm:t>
    </dgm:pt>
    <dgm:pt modelId="{DD9E3CFD-FBF4-4E42-8F8F-4AA55C15B4FB}" type="sibTrans" cxnId="{36CA6DD3-331F-4FE5-B953-57B1731716F7}">
      <dgm:prSet/>
      <dgm:spPr/>
      <dgm:t>
        <a:bodyPr/>
        <a:lstStyle/>
        <a:p>
          <a:endParaRPr lang="cs-CZ"/>
        </a:p>
      </dgm:t>
    </dgm:pt>
    <dgm:pt modelId="{11F8DAFE-6F67-414E-BDAD-D1717F05A130}">
      <dgm:prSet phldrT="[Text]" custT="1"/>
      <dgm:spPr/>
      <dgm:t>
        <a:bodyPr/>
        <a:lstStyle/>
        <a:p>
          <a:r>
            <a:rPr lang="cs-CZ" sz="1800" b="1" dirty="0" smtClean="0"/>
            <a:t>Spotřebiče</a:t>
          </a:r>
          <a:endParaRPr lang="cs-CZ" sz="1700" b="1" dirty="0"/>
        </a:p>
      </dgm:t>
    </dgm:pt>
    <dgm:pt modelId="{E0F2BEDC-1F35-47CA-9830-BA8981E48A11}" type="parTrans" cxnId="{D345A499-24E1-420B-83D6-1BA136F465DC}">
      <dgm:prSet/>
      <dgm:spPr/>
      <dgm:t>
        <a:bodyPr/>
        <a:lstStyle/>
        <a:p>
          <a:endParaRPr lang="cs-CZ"/>
        </a:p>
      </dgm:t>
    </dgm:pt>
    <dgm:pt modelId="{721D92F2-CCBE-4A64-B094-8E13892691F7}" type="sibTrans" cxnId="{D345A499-24E1-420B-83D6-1BA136F465DC}">
      <dgm:prSet/>
      <dgm:spPr/>
      <dgm:t>
        <a:bodyPr/>
        <a:lstStyle/>
        <a:p>
          <a:endParaRPr lang="cs-CZ"/>
        </a:p>
      </dgm:t>
    </dgm:pt>
    <dgm:pt modelId="{85E26FBE-5FAD-4A02-B22F-02003AFB519E}">
      <dgm:prSet custT="1"/>
      <dgm:spPr/>
      <dgm:t>
        <a:bodyPr/>
        <a:lstStyle/>
        <a:p>
          <a:r>
            <a:rPr lang="cs-CZ" sz="1600" dirty="0" smtClean="0"/>
            <a:t>Spínací jednotka</a:t>
          </a:r>
          <a:endParaRPr lang="cs-CZ" sz="1600" dirty="0"/>
        </a:p>
      </dgm:t>
    </dgm:pt>
    <dgm:pt modelId="{1BDABFD0-62B4-4283-AB4F-85F7C6BEED94}" type="parTrans" cxnId="{35BD1D8A-9165-4F9C-AA54-19DFA07916C2}">
      <dgm:prSet/>
      <dgm:spPr/>
      <dgm:t>
        <a:bodyPr/>
        <a:lstStyle/>
        <a:p>
          <a:endParaRPr lang="cs-CZ"/>
        </a:p>
      </dgm:t>
    </dgm:pt>
    <dgm:pt modelId="{628AABDC-8A9C-48B9-A1F5-B9151A1AEE90}" type="sibTrans" cxnId="{35BD1D8A-9165-4F9C-AA54-19DFA07916C2}">
      <dgm:prSet/>
      <dgm:spPr/>
      <dgm:t>
        <a:bodyPr/>
        <a:lstStyle/>
        <a:p>
          <a:endParaRPr lang="cs-CZ"/>
        </a:p>
      </dgm:t>
    </dgm:pt>
    <dgm:pt modelId="{598A0416-8D23-4C8A-A934-0D1B5D98BE25}">
      <dgm:prSet custT="1"/>
      <dgm:spPr/>
      <dgm:t>
        <a:bodyPr/>
        <a:lstStyle/>
        <a:p>
          <a:r>
            <a:rPr lang="cs-CZ" sz="1600" dirty="0" smtClean="0"/>
            <a:t>Roletová jednotka</a:t>
          </a:r>
          <a:endParaRPr lang="cs-CZ" sz="1600" dirty="0"/>
        </a:p>
      </dgm:t>
    </dgm:pt>
    <dgm:pt modelId="{D8F2669B-99FD-429E-A4A4-EE8F465A9268}" type="parTrans" cxnId="{174160C9-8F39-43CA-88A9-0C2CE6DFD528}">
      <dgm:prSet/>
      <dgm:spPr/>
      <dgm:t>
        <a:bodyPr/>
        <a:lstStyle/>
        <a:p>
          <a:endParaRPr lang="cs-CZ"/>
        </a:p>
      </dgm:t>
    </dgm:pt>
    <dgm:pt modelId="{AD156344-9F28-4051-9A25-55B36A4EB05E}" type="sibTrans" cxnId="{174160C9-8F39-43CA-88A9-0C2CE6DFD528}">
      <dgm:prSet/>
      <dgm:spPr/>
      <dgm:t>
        <a:bodyPr/>
        <a:lstStyle/>
        <a:p>
          <a:endParaRPr lang="cs-CZ"/>
        </a:p>
      </dgm:t>
    </dgm:pt>
    <dgm:pt modelId="{5F567D39-C01A-4AFC-A763-545BFE4B5F5C}">
      <dgm:prSet custT="1"/>
      <dgm:spPr/>
      <dgm:t>
        <a:bodyPr/>
        <a:lstStyle/>
        <a:p>
          <a:r>
            <a:rPr lang="cs-CZ" sz="1600" dirty="0" err="1" smtClean="0"/>
            <a:t>Stmívací</a:t>
          </a:r>
          <a:r>
            <a:rPr lang="cs-CZ" sz="1600" dirty="0" smtClean="0"/>
            <a:t> jednotka</a:t>
          </a:r>
          <a:endParaRPr lang="cs-CZ" sz="1600" dirty="0"/>
        </a:p>
      </dgm:t>
    </dgm:pt>
    <dgm:pt modelId="{707C2A8C-6E73-44C8-946E-57D995079125}" type="parTrans" cxnId="{997A5521-4D1C-4ADF-9ED2-6C6175AD32FD}">
      <dgm:prSet/>
      <dgm:spPr/>
      <dgm:t>
        <a:bodyPr/>
        <a:lstStyle/>
        <a:p>
          <a:endParaRPr lang="cs-CZ"/>
        </a:p>
      </dgm:t>
    </dgm:pt>
    <dgm:pt modelId="{E12E31C8-9E35-4A27-A4EF-080BE9334670}" type="sibTrans" cxnId="{997A5521-4D1C-4ADF-9ED2-6C6175AD32FD}">
      <dgm:prSet/>
      <dgm:spPr/>
      <dgm:t>
        <a:bodyPr/>
        <a:lstStyle/>
        <a:p>
          <a:endParaRPr lang="cs-CZ"/>
        </a:p>
      </dgm:t>
    </dgm:pt>
    <dgm:pt modelId="{EA8DBDCE-AF67-4CEA-9374-ED8DF3A9FAE1}">
      <dgm:prSet custT="1"/>
      <dgm:spPr/>
      <dgm:t>
        <a:bodyPr/>
        <a:lstStyle/>
        <a:p>
          <a:r>
            <a:rPr lang="cs-CZ" sz="1600" dirty="0" smtClean="0"/>
            <a:t>Termostat</a:t>
          </a:r>
          <a:endParaRPr lang="cs-CZ" sz="1600" dirty="0"/>
        </a:p>
      </dgm:t>
    </dgm:pt>
    <dgm:pt modelId="{088F1BEB-A728-4796-9299-AB292E744DD9}" type="parTrans" cxnId="{A26FA6C5-1C60-40A1-8621-E20549E2D122}">
      <dgm:prSet/>
      <dgm:spPr/>
      <dgm:t>
        <a:bodyPr/>
        <a:lstStyle/>
        <a:p>
          <a:endParaRPr lang="cs-CZ"/>
        </a:p>
      </dgm:t>
    </dgm:pt>
    <dgm:pt modelId="{D9F5629C-BD84-450B-BD74-D8962CB4E7D5}" type="sibTrans" cxnId="{A26FA6C5-1C60-40A1-8621-E20549E2D122}">
      <dgm:prSet/>
      <dgm:spPr/>
      <dgm:t>
        <a:bodyPr/>
        <a:lstStyle/>
        <a:p>
          <a:endParaRPr lang="cs-CZ"/>
        </a:p>
      </dgm:t>
    </dgm:pt>
    <dgm:pt modelId="{FE07ED4E-47CC-4135-BBC1-7CC625D16BF9}">
      <dgm:prSet custT="1"/>
      <dgm:spPr/>
      <dgm:t>
        <a:bodyPr/>
        <a:lstStyle/>
        <a:p>
          <a:r>
            <a:rPr lang="cs-CZ" sz="1600" dirty="0" smtClean="0"/>
            <a:t>RF převodník</a:t>
          </a:r>
          <a:endParaRPr lang="cs-CZ" sz="1600" dirty="0"/>
        </a:p>
      </dgm:t>
    </dgm:pt>
    <dgm:pt modelId="{8BB16BFB-831A-4C84-B0E7-E8744EF47966}" type="parTrans" cxnId="{1144CF2A-303E-4206-81BA-416252B9E008}">
      <dgm:prSet/>
      <dgm:spPr/>
      <dgm:t>
        <a:bodyPr/>
        <a:lstStyle/>
        <a:p>
          <a:endParaRPr lang="cs-CZ"/>
        </a:p>
      </dgm:t>
    </dgm:pt>
    <dgm:pt modelId="{F54712FB-69AD-4666-B9BF-BE49CA62C978}" type="sibTrans" cxnId="{1144CF2A-303E-4206-81BA-416252B9E008}">
      <dgm:prSet/>
      <dgm:spPr/>
      <dgm:t>
        <a:bodyPr/>
        <a:lstStyle/>
        <a:p>
          <a:endParaRPr lang="cs-CZ"/>
        </a:p>
      </dgm:t>
    </dgm:pt>
    <dgm:pt modelId="{1645B3C5-8DE7-4227-A3B1-1CCF4FB08B21}">
      <dgm:prSet custT="1"/>
      <dgm:spPr/>
      <dgm:t>
        <a:bodyPr/>
        <a:lstStyle/>
        <a:p>
          <a:r>
            <a:rPr lang="cs-CZ" sz="1600" dirty="0" smtClean="0"/>
            <a:t>Soumrakový spínač</a:t>
          </a:r>
          <a:endParaRPr lang="cs-CZ" sz="1600" dirty="0"/>
        </a:p>
      </dgm:t>
    </dgm:pt>
    <dgm:pt modelId="{DE24A6BD-F29C-4BC9-A8BC-7149346EF562}" type="parTrans" cxnId="{E248FC7F-B43D-4F81-8309-AD9EFE6632D2}">
      <dgm:prSet/>
      <dgm:spPr/>
      <dgm:t>
        <a:bodyPr/>
        <a:lstStyle/>
        <a:p>
          <a:endParaRPr lang="cs-CZ"/>
        </a:p>
      </dgm:t>
    </dgm:pt>
    <dgm:pt modelId="{92DB6903-BD70-4676-B289-9B4096230A54}" type="sibTrans" cxnId="{E248FC7F-B43D-4F81-8309-AD9EFE6632D2}">
      <dgm:prSet/>
      <dgm:spPr/>
      <dgm:t>
        <a:bodyPr/>
        <a:lstStyle/>
        <a:p>
          <a:endParaRPr lang="cs-CZ"/>
        </a:p>
      </dgm:t>
    </dgm:pt>
    <dgm:pt modelId="{59AFC6CD-616C-433F-929F-D59199E300DA}">
      <dgm:prSet custT="1"/>
      <dgm:spPr/>
      <dgm:t>
        <a:bodyPr/>
        <a:lstStyle/>
        <a:p>
          <a:r>
            <a:rPr lang="cs-CZ" sz="1600" dirty="0" smtClean="0"/>
            <a:t>Detektor pohybu</a:t>
          </a:r>
          <a:endParaRPr lang="cs-CZ" sz="1600" dirty="0"/>
        </a:p>
      </dgm:t>
    </dgm:pt>
    <dgm:pt modelId="{A0548FEA-6544-4761-ADC2-B3EBF4C52796}" type="parTrans" cxnId="{487E2D97-A3FD-451A-B0D0-61B3E512D43F}">
      <dgm:prSet/>
      <dgm:spPr/>
      <dgm:t>
        <a:bodyPr/>
        <a:lstStyle/>
        <a:p>
          <a:endParaRPr lang="cs-CZ"/>
        </a:p>
      </dgm:t>
    </dgm:pt>
    <dgm:pt modelId="{ECD35BBE-5A4F-4738-B768-A4971071A66F}" type="sibTrans" cxnId="{487E2D97-A3FD-451A-B0D0-61B3E512D43F}">
      <dgm:prSet/>
      <dgm:spPr/>
      <dgm:t>
        <a:bodyPr/>
        <a:lstStyle/>
        <a:p>
          <a:endParaRPr lang="cs-CZ"/>
        </a:p>
      </dgm:t>
    </dgm:pt>
    <dgm:pt modelId="{B8F25E3F-CF50-4483-BA04-2883A8E3535D}">
      <dgm:prSet custT="1"/>
      <dgm:spPr/>
      <dgm:t>
        <a:bodyPr/>
        <a:lstStyle/>
        <a:p>
          <a:r>
            <a:rPr lang="cs-CZ" sz="1600" dirty="0" smtClean="0"/>
            <a:t>Modul digitálních vstupů</a:t>
          </a:r>
          <a:endParaRPr lang="cs-CZ" sz="1600" dirty="0"/>
        </a:p>
      </dgm:t>
    </dgm:pt>
    <dgm:pt modelId="{6767CFDA-CBAC-4770-875B-613DEC1A7D76}" type="parTrans" cxnId="{80AF770D-4B3B-4761-83D0-6B6B8EB4187A}">
      <dgm:prSet/>
      <dgm:spPr/>
      <dgm:t>
        <a:bodyPr/>
        <a:lstStyle/>
        <a:p>
          <a:endParaRPr lang="cs-CZ"/>
        </a:p>
      </dgm:t>
    </dgm:pt>
    <dgm:pt modelId="{E058705C-E0B0-4FDE-BDF6-41C2715370B3}" type="sibTrans" cxnId="{80AF770D-4B3B-4761-83D0-6B6B8EB4187A}">
      <dgm:prSet/>
      <dgm:spPr/>
      <dgm:t>
        <a:bodyPr/>
        <a:lstStyle/>
        <a:p>
          <a:endParaRPr lang="cs-CZ"/>
        </a:p>
      </dgm:t>
    </dgm:pt>
    <dgm:pt modelId="{66D7775B-2AB2-47F4-8537-8CCA32EB541C}">
      <dgm:prSet/>
      <dgm:spPr/>
      <dgm:t>
        <a:bodyPr/>
        <a:lstStyle/>
        <a:p>
          <a:r>
            <a:rPr lang="cs-CZ" sz="1300" dirty="0" smtClean="0"/>
            <a:t>Osvětlení</a:t>
          </a:r>
          <a:endParaRPr lang="cs-CZ" sz="1300" dirty="0"/>
        </a:p>
      </dgm:t>
    </dgm:pt>
    <dgm:pt modelId="{C385A997-33DD-4CDB-9376-036C8FA72D7B}" type="parTrans" cxnId="{0FDB9797-4DB9-4C84-9283-48CC88304EB5}">
      <dgm:prSet/>
      <dgm:spPr/>
      <dgm:t>
        <a:bodyPr/>
        <a:lstStyle/>
        <a:p>
          <a:endParaRPr lang="cs-CZ"/>
        </a:p>
      </dgm:t>
    </dgm:pt>
    <dgm:pt modelId="{1CE4592A-0F31-4B4F-94FA-97F35E9C25C5}" type="sibTrans" cxnId="{0FDB9797-4DB9-4C84-9283-48CC88304EB5}">
      <dgm:prSet/>
      <dgm:spPr/>
      <dgm:t>
        <a:bodyPr/>
        <a:lstStyle/>
        <a:p>
          <a:endParaRPr lang="cs-CZ"/>
        </a:p>
      </dgm:t>
    </dgm:pt>
    <dgm:pt modelId="{54D6538B-BFCD-4B3F-9A02-A96DE9DBE3A0}">
      <dgm:prSet/>
      <dgm:spPr/>
      <dgm:t>
        <a:bodyPr/>
        <a:lstStyle/>
        <a:p>
          <a:r>
            <a:rPr lang="cs-CZ" sz="1300" dirty="0" smtClean="0"/>
            <a:t>Topení</a:t>
          </a:r>
          <a:endParaRPr lang="cs-CZ" sz="1300" dirty="0"/>
        </a:p>
      </dgm:t>
    </dgm:pt>
    <dgm:pt modelId="{4309D211-40FE-4954-84F1-D3C94A89142A}" type="parTrans" cxnId="{6F191756-2E4A-41D0-809E-228008100AA0}">
      <dgm:prSet/>
      <dgm:spPr/>
      <dgm:t>
        <a:bodyPr/>
        <a:lstStyle/>
        <a:p>
          <a:endParaRPr lang="cs-CZ"/>
        </a:p>
      </dgm:t>
    </dgm:pt>
    <dgm:pt modelId="{CD8F2AD1-EAE6-4F98-A32E-148880CEF2EB}" type="sibTrans" cxnId="{6F191756-2E4A-41D0-809E-228008100AA0}">
      <dgm:prSet/>
      <dgm:spPr/>
      <dgm:t>
        <a:bodyPr/>
        <a:lstStyle/>
        <a:p>
          <a:endParaRPr lang="cs-CZ"/>
        </a:p>
      </dgm:t>
    </dgm:pt>
    <dgm:pt modelId="{2574F792-348E-436A-8C9C-E99670B1422B}">
      <dgm:prSet/>
      <dgm:spPr/>
      <dgm:t>
        <a:bodyPr/>
        <a:lstStyle/>
        <a:p>
          <a:r>
            <a:rPr lang="cs-CZ" sz="1300" dirty="0" smtClean="0"/>
            <a:t>Zásuvkové obvody</a:t>
          </a:r>
          <a:endParaRPr lang="cs-CZ" sz="1300" dirty="0"/>
        </a:p>
      </dgm:t>
    </dgm:pt>
    <dgm:pt modelId="{0C3FCEFF-8DDA-492F-AEBE-9B3AFEF7CC41}" type="parTrans" cxnId="{B2FBDD4D-400D-418B-8F9D-9818D50DF37C}">
      <dgm:prSet/>
      <dgm:spPr/>
      <dgm:t>
        <a:bodyPr/>
        <a:lstStyle/>
        <a:p>
          <a:endParaRPr lang="cs-CZ"/>
        </a:p>
      </dgm:t>
    </dgm:pt>
    <dgm:pt modelId="{211EE732-A59D-4555-8768-F704ACBEC401}" type="sibTrans" cxnId="{B2FBDD4D-400D-418B-8F9D-9818D50DF37C}">
      <dgm:prSet/>
      <dgm:spPr/>
      <dgm:t>
        <a:bodyPr/>
        <a:lstStyle/>
        <a:p>
          <a:endParaRPr lang="cs-CZ"/>
        </a:p>
      </dgm:t>
    </dgm:pt>
    <dgm:pt modelId="{0D2FE38B-85AC-4BB8-B522-5B9E9085C713}">
      <dgm:prSet/>
      <dgm:spPr/>
      <dgm:t>
        <a:bodyPr/>
        <a:lstStyle/>
        <a:p>
          <a:r>
            <a:rPr lang="cs-CZ" sz="1300" dirty="0" smtClean="0"/>
            <a:t>Alarm</a:t>
          </a:r>
          <a:endParaRPr lang="cs-CZ" sz="1300" dirty="0"/>
        </a:p>
      </dgm:t>
    </dgm:pt>
    <dgm:pt modelId="{DABFE8A2-5596-448C-9D34-3088626649E0}" type="parTrans" cxnId="{6615701C-8FD8-4A54-A776-0E3A88EB4600}">
      <dgm:prSet/>
      <dgm:spPr/>
      <dgm:t>
        <a:bodyPr/>
        <a:lstStyle/>
        <a:p>
          <a:endParaRPr lang="cs-CZ"/>
        </a:p>
      </dgm:t>
    </dgm:pt>
    <dgm:pt modelId="{15E4172A-433D-40CC-B374-C770BD135205}" type="sibTrans" cxnId="{6615701C-8FD8-4A54-A776-0E3A88EB4600}">
      <dgm:prSet/>
      <dgm:spPr/>
      <dgm:t>
        <a:bodyPr/>
        <a:lstStyle/>
        <a:p>
          <a:endParaRPr lang="cs-CZ"/>
        </a:p>
      </dgm:t>
    </dgm:pt>
    <dgm:pt modelId="{6C8729F7-F025-43D6-8A4B-4C8B4D44A67D}">
      <dgm:prSet/>
      <dgm:spPr/>
      <dgm:t>
        <a:bodyPr/>
        <a:lstStyle/>
        <a:p>
          <a:r>
            <a:rPr lang="cs-CZ" sz="1300" dirty="0" smtClean="0"/>
            <a:t>Rolety, žaluzie</a:t>
          </a:r>
          <a:endParaRPr lang="cs-CZ" sz="1300" dirty="0"/>
        </a:p>
      </dgm:t>
    </dgm:pt>
    <dgm:pt modelId="{9B2B1559-29D6-4746-A061-4CB61ED0CAD4}" type="parTrans" cxnId="{B78374DE-5D2A-4D61-A4FA-623EFBB4C843}">
      <dgm:prSet/>
      <dgm:spPr/>
      <dgm:t>
        <a:bodyPr/>
        <a:lstStyle/>
        <a:p>
          <a:endParaRPr lang="cs-CZ"/>
        </a:p>
      </dgm:t>
    </dgm:pt>
    <dgm:pt modelId="{02238B9D-72C1-492C-9026-9870576A587B}" type="sibTrans" cxnId="{B78374DE-5D2A-4D61-A4FA-623EFBB4C843}">
      <dgm:prSet/>
      <dgm:spPr/>
      <dgm:t>
        <a:bodyPr/>
        <a:lstStyle/>
        <a:p>
          <a:endParaRPr lang="cs-CZ"/>
        </a:p>
      </dgm:t>
    </dgm:pt>
    <dgm:pt modelId="{45D62762-258B-4772-ABB6-30B415DF6F9B}" type="pres">
      <dgm:prSet presAssocID="{507C9F36-DEB8-4C0E-9E27-E18D18FFF967}" presName="cycle" presStyleCnt="0">
        <dgm:presLayoutVars>
          <dgm:chMax val="1"/>
          <dgm:dir/>
          <dgm:animLvl val="ctr"/>
          <dgm:resizeHandles val="exact"/>
        </dgm:presLayoutVars>
      </dgm:prSet>
      <dgm:spPr/>
      <dgm:t>
        <a:bodyPr/>
        <a:lstStyle/>
        <a:p>
          <a:endParaRPr lang="cs-CZ"/>
        </a:p>
      </dgm:t>
    </dgm:pt>
    <dgm:pt modelId="{F782582B-3FDE-4883-AC28-24565422A2A1}" type="pres">
      <dgm:prSet presAssocID="{27EED4C1-B3F8-485F-8F24-9530C97665C3}" presName="centerShape" presStyleLbl="node0" presStyleIdx="0" presStyleCnt="1" custScaleX="71225" custScaleY="68019"/>
      <dgm:spPr/>
      <dgm:t>
        <a:bodyPr/>
        <a:lstStyle/>
        <a:p>
          <a:endParaRPr lang="cs-CZ"/>
        </a:p>
      </dgm:t>
    </dgm:pt>
    <dgm:pt modelId="{33CE66B4-5390-4C3E-9CA6-5D8DCF54A6FE}" type="pres">
      <dgm:prSet presAssocID="{ABB45793-3A0D-4FA6-B41F-196E892561CD}" presName="parTrans" presStyleLbl="bgSibTrans2D1" presStyleIdx="0" presStyleCnt="3" custLinFactNeighborX="6835" custLinFactNeighborY="-33243"/>
      <dgm:spPr/>
      <dgm:t>
        <a:bodyPr/>
        <a:lstStyle/>
        <a:p>
          <a:endParaRPr lang="cs-CZ"/>
        </a:p>
      </dgm:t>
    </dgm:pt>
    <dgm:pt modelId="{E645F608-CC64-4831-8EE0-A9A13B3CCAAA}" type="pres">
      <dgm:prSet presAssocID="{3CFA27FA-0A37-4BB6-8FDB-CCD57863D61E}" presName="node" presStyleLbl="node1" presStyleIdx="0" presStyleCnt="3" custScaleY="152732">
        <dgm:presLayoutVars>
          <dgm:bulletEnabled val="1"/>
        </dgm:presLayoutVars>
      </dgm:prSet>
      <dgm:spPr/>
      <dgm:t>
        <a:bodyPr/>
        <a:lstStyle/>
        <a:p>
          <a:endParaRPr lang="cs-CZ"/>
        </a:p>
      </dgm:t>
    </dgm:pt>
    <dgm:pt modelId="{80ABE56B-23E5-4D3A-9FFA-E326807AD188}" type="pres">
      <dgm:prSet presAssocID="{19A12BAC-6547-4930-B90D-46B7784FA082}" presName="parTrans" presStyleLbl="bgSibTrans2D1" presStyleIdx="1" presStyleCnt="3"/>
      <dgm:spPr/>
      <dgm:t>
        <a:bodyPr/>
        <a:lstStyle/>
        <a:p>
          <a:endParaRPr lang="cs-CZ"/>
        </a:p>
      </dgm:t>
    </dgm:pt>
    <dgm:pt modelId="{7B5E3B4A-7FF9-4B82-ADEF-1CFEB5D34EC9}" type="pres">
      <dgm:prSet presAssocID="{0F25DDC3-0D0B-4600-9E42-14B6EBA714B2}" presName="node" presStyleLbl="node1" presStyleIdx="1" presStyleCnt="3">
        <dgm:presLayoutVars>
          <dgm:bulletEnabled val="1"/>
        </dgm:presLayoutVars>
      </dgm:prSet>
      <dgm:spPr/>
      <dgm:t>
        <a:bodyPr/>
        <a:lstStyle/>
        <a:p>
          <a:endParaRPr lang="cs-CZ"/>
        </a:p>
      </dgm:t>
    </dgm:pt>
    <dgm:pt modelId="{960EA309-BE39-4A8D-9BB0-157A8C020E20}" type="pres">
      <dgm:prSet presAssocID="{E0F2BEDC-1F35-47CA-9830-BA8981E48A11}" presName="parTrans" presStyleLbl="bgSibTrans2D1" presStyleIdx="2" presStyleCnt="3" custAng="2752271" custScaleX="32611" custLinFactY="-100000" custLinFactNeighborX="-5672" custLinFactNeighborY="-103432"/>
      <dgm:spPr/>
      <dgm:t>
        <a:bodyPr/>
        <a:lstStyle/>
        <a:p>
          <a:endParaRPr lang="cs-CZ"/>
        </a:p>
      </dgm:t>
    </dgm:pt>
    <dgm:pt modelId="{5BA8FEA4-8EA1-4A42-8787-B98F6B012820}" type="pres">
      <dgm:prSet presAssocID="{11F8DAFE-6F67-414E-BDAD-D1717F05A130}" presName="node" presStyleLbl="node1" presStyleIdx="2" presStyleCnt="3" custRadScaleRad="153756" custRadScaleInc="-9297">
        <dgm:presLayoutVars>
          <dgm:bulletEnabled val="1"/>
        </dgm:presLayoutVars>
      </dgm:prSet>
      <dgm:spPr/>
      <dgm:t>
        <a:bodyPr/>
        <a:lstStyle/>
        <a:p>
          <a:endParaRPr lang="cs-CZ"/>
        </a:p>
      </dgm:t>
    </dgm:pt>
  </dgm:ptLst>
  <dgm:cxnLst>
    <dgm:cxn modelId="{1144CF2A-303E-4206-81BA-416252B9E008}" srcId="{3CFA27FA-0A37-4BB6-8FDB-CCD57863D61E}" destId="{FE07ED4E-47CC-4135-BBC1-7CC625D16BF9}" srcOrd="1" destOrd="0" parTransId="{8BB16BFB-831A-4C84-B0E7-E8744EF47966}" sibTransId="{F54712FB-69AD-4666-B9BF-BE49CA62C978}"/>
    <dgm:cxn modelId="{6F191756-2E4A-41D0-809E-228008100AA0}" srcId="{11F8DAFE-6F67-414E-BDAD-D1717F05A130}" destId="{54D6538B-BFCD-4B3F-9A02-A96DE9DBE3A0}" srcOrd="1" destOrd="0" parTransId="{4309D211-40FE-4954-84F1-D3C94A89142A}" sibTransId="{CD8F2AD1-EAE6-4F98-A32E-148880CEF2EB}"/>
    <dgm:cxn modelId="{76E0C822-32D6-495E-8F42-5FD729C7F002}" type="presOf" srcId="{19A12BAC-6547-4930-B90D-46B7784FA082}" destId="{80ABE56B-23E5-4D3A-9FFA-E326807AD188}" srcOrd="0" destOrd="0" presId="urn:microsoft.com/office/officeart/2005/8/layout/radial4"/>
    <dgm:cxn modelId="{6615701C-8FD8-4A54-A776-0E3A88EB4600}" srcId="{11F8DAFE-6F67-414E-BDAD-D1717F05A130}" destId="{0D2FE38B-85AC-4BB8-B522-5B9E9085C713}" srcOrd="3" destOrd="0" parTransId="{DABFE8A2-5596-448C-9D34-3088626649E0}" sibTransId="{15E4172A-433D-40CC-B374-C770BD135205}"/>
    <dgm:cxn modelId="{04F16FBD-5B92-4768-86A8-99ADE99251F1}" type="presOf" srcId="{507C9F36-DEB8-4C0E-9E27-E18D18FFF967}" destId="{45D62762-258B-4772-ABB6-30B415DF6F9B}" srcOrd="0" destOrd="0" presId="urn:microsoft.com/office/officeart/2005/8/layout/radial4"/>
    <dgm:cxn modelId="{487E2D97-A3FD-451A-B0D0-61B3E512D43F}" srcId="{3CFA27FA-0A37-4BB6-8FDB-CCD57863D61E}" destId="{59AFC6CD-616C-433F-929F-D59199E300DA}" srcOrd="3" destOrd="0" parTransId="{A0548FEA-6544-4761-ADC2-B3EBF4C52796}" sibTransId="{ECD35BBE-5A4F-4738-B768-A4971071A66F}"/>
    <dgm:cxn modelId="{1CF0BCF3-CA6B-4292-B914-6724E845E1AB}" type="presOf" srcId="{59AFC6CD-616C-433F-929F-D59199E300DA}" destId="{E645F608-CC64-4831-8EE0-A9A13B3CCAAA}" srcOrd="0" destOrd="4" presId="urn:microsoft.com/office/officeart/2005/8/layout/radial4"/>
    <dgm:cxn modelId="{8259215C-A9FC-4298-8C67-9BA2BB262D1B}" type="presOf" srcId="{EA8DBDCE-AF67-4CEA-9374-ED8DF3A9FAE1}" destId="{E645F608-CC64-4831-8EE0-A9A13B3CCAAA}" srcOrd="0" destOrd="1" presId="urn:microsoft.com/office/officeart/2005/8/layout/radial4"/>
    <dgm:cxn modelId="{35BD1D8A-9165-4F9C-AA54-19DFA07916C2}" srcId="{0F25DDC3-0D0B-4600-9E42-14B6EBA714B2}" destId="{85E26FBE-5FAD-4A02-B22F-02003AFB519E}" srcOrd="0" destOrd="0" parTransId="{1BDABFD0-62B4-4283-AB4F-85F7C6BEED94}" sibTransId="{628AABDC-8A9C-48B9-A1F5-B9151A1AEE90}"/>
    <dgm:cxn modelId="{80AF770D-4B3B-4761-83D0-6B6B8EB4187A}" srcId="{3CFA27FA-0A37-4BB6-8FDB-CCD57863D61E}" destId="{B8F25E3F-CF50-4483-BA04-2883A8E3535D}" srcOrd="4" destOrd="0" parTransId="{6767CFDA-CBAC-4770-875B-613DEC1A7D76}" sibTransId="{E058705C-E0B0-4FDE-BDF6-41C2715370B3}"/>
    <dgm:cxn modelId="{EC919837-4717-4EE0-9F6C-385BA5F95684}" type="presOf" srcId="{2574F792-348E-436A-8C9C-E99670B1422B}" destId="{5BA8FEA4-8EA1-4A42-8787-B98F6B012820}" srcOrd="0" destOrd="3" presId="urn:microsoft.com/office/officeart/2005/8/layout/radial4"/>
    <dgm:cxn modelId="{162048A3-2FFD-49C3-BA64-3533E093F23F}" type="presOf" srcId="{B8F25E3F-CF50-4483-BA04-2883A8E3535D}" destId="{E645F608-CC64-4831-8EE0-A9A13B3CCAAA}" srcOrd="0" destOrd="5" presId="urn:microsoft.com/office/officeart/2005/8/layout/radial4"/>
    <dgm:cxn modelId="{8F6E0FB6-F93B-4081-8619-5A19B471BE59}" type="presOf" srcId="{598A0416-8D23-4C8A-A934-0D1B5D98BE25}" destId="{7B5E3B4A-7FF9-4B82-ADEF-1CFEB5D34EC9}" srcOrd="0" destOrd="2" presId="urn:microsoft.com/office/officeart/2005/8/layout/radial4"/>
    <dgm:cxn modelId="{DD847566-CE69-4FD4-B328-2182411520A6}" type="presOf" srcId="{0D2FE38B-85AC-4BB8-B522-5B9E9085C713}" destId="{5BA8FEA4-8EA1-4A42-8787-B98F6B012820}" srcOrd="0" destOrd="4" presId="urn:microsoft.com/office/officeart/2005/8/layout/radial4"/>
    <dgm:cxn modelId="{A26FA6C5-1C60-40A1-8621-E20549E2D122}" srcId="{3CFA27FA-0A37-4BB6-8FDB-CCD57863D61E}" destId="{EA8DBDCE-AF67-4CEA-9374-ED8DF3A9FAE1}" srcOrd="0" destOrd="0" parTransId="{088F1BEB-A728-4796-9299-AB292E744DD9}" sibTransId="{D9F5629C-BD84-450B-BD74-D8962CB4E7D5}"/>
    <dgm:cxn modelId="{BF8193AF-C8D1-4C36-AAAD-0565B81DB856}" type="presOf" srcId="{66D7775B-2AB2-47F4-8537-8CCA32EB541C}" destId="{5BA8FEA4-8EA1-4A42-8787-B98F6B012820}" srcOrd="0" destOrd="1" presId="urn:microsoft.com/office/officeart/2005/8/layout/radial4"/>
    <dgm:cxn modelId="{81E21CA2-92E3-4F63-A43B-C0892123101C}" type="presOf" srcId="{54D6538B-BFCD-4B3F-9A02-A96DE9DBE3A0}" destId="{5BA8FEA4-8EA1-4A42-8787-B98F6B012820}" srcOrd="0" destOrd="2" presId="urn:microsoft.com/office/officeart/2005/8/layout/radial4"/>
    <dgm:cxn modelId="{D345A499-24E1-420B-83D6-1BA136F465DC}" srcId="{27EED4C1-B3F8-485F-8F24-9530C97665C3}" destId="{11F8DAFE-6F67-414E-BDAD-D1717F05A130}" srcOrd="2" destOrd="0" parTransId="{E0F2BEDC-1F35-47CA-9830-BA8981E48A11}" sibTransId="{721D92F2-CCBE-4A64-B094-8E13892691F7}"/>
    <dgm:cxn modelId="{E248FC7F-B43D-4F81-8309-AD9EFE6632D2}" srcId="{3CFA27FA-0A37-4BB6-8FDB-CCD57863D61E}" destId="{1645B3C5-8DE7-4227-A3B1-1CCF4FB08B21}" srcOrd="2" destOrd="0" parTransId="{DE24A6BD-F29C-4BC9-A8BC-7149346EF562}" sibTransId="{92DB6903-BD70-4676-B289-9B4096230A54}"/>
    <dgm:cxn modelId="{B2FBDD4D-400D-418B-8F9D-9818D50DF37C}" srcId="{11F8DAFE-6F67-414E-BDAD-D1717F05A130}" destId="{2574F792-348E-436A-8C9C-E99670B1422B}" srcOrd="2" destOrd="0" parTransId="{0C3FCEFF-8DDA-492F-AEBE-9B3AFEF7CC41}" sibTransId="{211EE732-A59D-4555-8768-F704ACBEC401}"/>
    <dgm:cxn modelId="{771FB2F5-3738-45DE-A394-4A862A2A081E}" type="presOf" srcId="{27EED4C1-B3F8-485F-8F24-9530C97665C3}" destId="{F782582B-3FDE-4883-AC28-24565422A2A1}" srcOrd="0" destOrd="0" presId="urn:microsoft.com/office/officeart/2005/8/layout/radial4"/>
    <dgm:cxn modelId="{36CA6DD3-331F-4FE5-B953-57B1731716F7}" srcId="{27EED4C1-B3F8-485F-8F24-9530C97665C3}" destId="{0F25DDC3-0D0B-4600-9E42-14B6EBA714B2}" srcOrd="1" destOrd="0" parTransId="{19A12BAC-6547-4930-B90D-46B7784FA082}" sibTransId="{DD9E3CFD-FBF4-4E42-8F8F-4AA55C15B4FB}"/>
    <dgm:cxn modelId="{0FDB9797-4DB9-4C84-9283-48CC88304EB5}" srcId="{11F8DAFE-6F67-414E-BDAD-D1717F05A130}" destId="{66D7775B-2AB2-47F4-8537-8CCA32EB541C}" srcOrd="0" destOrd="0" parTransId="{C385A997-33DD-4CDB-9376-036C8FA72D7B}" sibTransId="{1CE4592A-0F31-4B4F-94FA-97F35E9C25C5}"/>
    <dgm:cxn modelId="{B87AF9BA-DCB5-4D7E-8F10-00B6FE581109}" type="presOf" srcId="{E0F2BEDC-1F35-47CA-9830-BA8981E48A11}" destId="{960EA309-BE39-4A8D-9BB0-157A8C020E20}" srcOrd="0" destOrd="0" presId="urn:microsoft.com/office/officeart/2005/8/layout/radial4"/>
    <dgm:cxn modelId="{B78374DE-5D2A-4D61-A4FA-623EFBB4C843}" srcId="{11F8DAFE-6F67-414E-BDAD-D1717F05A130}" destId="{6C8729F7-F025-43D6-8A4B-4C8B4D44A67D}" srcOrd="4" destOrd="0" parTransId="{9B2B1559-29D6-4746-A061-4CB61ED0CAD4}" sibTransId="{02238B9D-72C1-492C-9026-9870576A587B}"/>
    <dgm:cxn modelId="{A94DDD7C-10E9-40A7-8B4B-0C0C0616042D}" type="presOf" srcId="{5F567D39-C01A-4AFC-A763-545BFE4B5F5C}" destId="{7B5E3B4A-7FF9-4B82-ADEF-1CFEB5D34EC9}" srcOrd="0" destOrd="3" presId="urn:microsoft.com/office/officeart/2005/8/layout/radial4"/>
    <dgm:cxn modelId="{DDBB6EE4-8263-490E-9BC4-25E0A7A6704C}" type="presOf" srcId="{ABB45793-3A0D-4FA6-B41F-196E892561CD}" destId="{33CE66B4-5390-4C3E-9CA6-5D8DCF54A6FE}" srcOrd="0" destOrd="0" presId="urn:microsoft.com/office/officeart/2005/8/layout/radial4"/>
    <dgm:cxn modelId="{0CBFAB92-C892-4C09-9B04-78A5D6308AD1}" srcId="{507C9F36-DEB8-4C0E-9E27-E18D18FFF967}" destId="{27EED4C1-B3F8-485F-8F24-9530C97665C3}" srcOrd="0" destOrd="0" parTransId="{E327322B-A5AB-46AD-A305-136D62E4BF50}" sibTransId="{D03FB44B-D97E-47FD-84AA-4188686359BA}"/>
    <dgm:cxn modelId="{997A5521-4D1C-4ADF-9ED2-6C6175AD32FD}" srcId="{0F25DDC3-0D0B-4600-9E42-14B6EBA714B2}" destId="{5F567D39-C01A-4AFC-A763-545BFE4B5F5C}" srcOrd="2" destOrd="0" parTransId="{707C2A8C-6E73-44C8-946E-57D995079125}" sibTransId="{E12E31C8-9E35-4A27-A4EF-080BE9334670}"/>
    <dgm:cxn modelId="{F7270D81-7A13-4EA8-843C-F6237AE6A006}" type="presOf" srcId="{3CFA27FA-0A37-4BB6-8FDB-CCD57863D61E}" destId="{E645F608-CC64-4831-8EE0-A9A13B3CCAAA}" srcOrd="0" destOrd="0" presId="urn:microsoft.com/office/officeart/2005/8/layout/radial4"/>
    <dgm:cxn modelId="{174160C9-8F39-43CA-88A9-0C2CE6DFD528}" srcId="{0F25DDC3-0D0B-4600-9E42-14B6EBA714B2}" destId="{598A0416-8D23-4C8A-A934-0D1B5D98BE25}" srcOrd="1" destOrd="0" parTransId="{D8F2669B-99FD-429E-A4A4-EE8F465A9268}" sibTransId="{AD156344-9F28-4051-9A25-55B36A4EB05E}"/>
    <dgm:cxn modelId="{606B687D-AAC4-448E-8AE5-67BBC627166F}" type="presOf" srcId="{0F25DDC3-0D0B-4600-9E42-14B6EBA714B2}" destId="{7B5E3B4A-7FF9-4B82-ADEF-1CFEB5D34EC9}" srcOrd="0" destOrd="0" presId="urn:microsoft.com/office/officeart/2005/8/layout/radial4"/>
    <dgm:cxn modelId="{1A243032-B4F1-45C9-9B57-BAD3B91AD8AD}" type="presOf" srcId="{6C8729F7-F025-43D6-8A4B-4C8B4D44A67D}" destId="{5BA8FEA4-8EA1-4A42-8787-B98F6B012820}" srcOrd="0" destOrd="5" presId="urn:microsoft.com/office/officeart/2005/8/layout/radial4"/>
    <dgm:cxn modelId="{AF9FB56C-2D49-429E-8277-BE43F7794CA2}" type="presOf" srcId="{11F8DAFE-6F67-414E-BDAD-D1717F05A130}" destId="{5BA8FEA4-8EA1-4A42-8787-B98F6B012820}" srcOrd="0" destOrd="0" presId="urn:microsoft.com/office/officeart/2005/8/layout/radial4"/>
    <dgm:cxn modelId="{DA4B909D-EEA6-4BFA-AEEB-9B7E9FCE2A35}" type="presOf" srcId="{FE07ED4E-47CC-4135-BBC1-7CC625D16BF9}" destId="{E645F608-CC64-4831-8EE0-A9A13B3CCAAA}" srcOrd="0" destOrd="2" presId="urn:microsoft.com/office/officeart/2005/8/layout/radial4"/>
    <dgm:cxn modelId="{7D985198-D8A7-4DDB-B65C-B91694ACEBDA}" srcId="{27EED4C1-B3F8-485F-8F24-9530C97665C3}" destId="{3CFA27FA-0A37-4BB6-8FDB-CCD57863D61E}" srcOrd="0" destOrd="0" parTransId="{ABB45793-3A0D-4FA6-B41F-196E892561CD}" sibTransId="{4C4A1FCC-97E7-4C4F-8D03-200E7FCA6671}"/>
    <dgm:cxn modelId="{9946864C-A225-4949-A17C-27996331F0E6}" type="presOf" srcId="{85E26FBE-5FAD-4A02-B22F-02003AFB519E}" destId="{7B5E3B4A-7FF9-4B82-ADEF-1CFEB5D34EC9}" srcOrd="0" destOrd="1" presId="urn:microsoft.com/office/officeart/2005/8/layout/radial4"/>
    <dgm:cxn modelId="{A1A3A27E-BF9B-43B9-B9CD-5AD400C5690F}" type="presOf" srcId="{1645B3C5-8DE7-4227-A3B1-1CCF4FB08B21}" destId="{E645F608-CC64-4831-8EE0-A9A13B3CCAAA}" srcOrd="0" destOrd="3" presId="urn:microsoft.com/office/officeart/2005/8/layout/radial4"/>
    <dgm:cxn modelId="{D252AE4A-C147-4080-B11C-DE343606BC01}" type="presParOf" srcId="{45D62762-258B-4772-ABB6-30B415DF6F9B}" destId="{F782582B-3FDE-4883-AC28-24565422A2A1}" srcOrd="0" destOrd="0" presId="urn:microsoft.com/office/officeart/2005/8/layout/radial4"/>
    <dgm:cxn modelId="{B3BA4650-FDF3-4B5B-9CC1-401098129DD2}" type="presParOf" srcId="{45D62762-258B-4772-ABB6-30B415DF6F9B}" destId="{33CE66B4-5390-4C3E-9CA6-5D8DCF54A6FE}" srcOrd="1" destOrd="0" presId="urn:microsoft.com/office/officeart/2005/8/layout/radial4"/>
    <dgm:cxn modelId="{7748C1EC-3219-4F05-8014-46AF4A23084B}" type="presParOf" srcId="{45D62762-258B-4772-ABB6-30B415DF6F9B}" destId="{E645F608-CC64-4831-8EE0-A9A13B3CCAAA}" srcOrd="2" destOrd="0" presId="urn:microsoft.com/office/officeart/2005/8/layout/radial4"/>
    <dgm:cxn modelId="{747695AA-4933-4400-A8CE-16AD26C71268}" type="presParOf" srcId="{45D62762-258B-4772-ABB6-30B415DF6F9B}" destId="{80ABE56B-23E5-4D3A-9FFA-E326807AD188}" srcOrd="3" destOrd="0" presId="urn:microsoft.com/office/officeart/2005/8/layout/radial4"/>
    <dgm:cxn modelId="{2B2F3F1B-5B89-469D-8830-680E4D50A1CD}" type="presParOf" srcId="{45D62762-258B-4772-ABB6-30B415DF6F9B}" destId="{7B5E3B4A-7FF9-4B82-ADEF-1CFEB5D34EC9}" srcOrd="4" destOrd="0" presId="urn:microsoft.com/office/officeart/2005/8/layout/radial4"/>
    <dgm:cxn modelId="{CF0E8071-51C2-460C-815B-F5E432CFAB98}" type="presParOf" srcId="{45D62762-258B-4772-ABB6-30B415DF6F9B}" destId="{960EA309-BE39-4A8D-9BB0-157A8C020E20}" srcOrd="5" destOrd="0" presId="urn:microsoft.com/office/officeart/2005/8/layout/radial4"/>
    <dgm:cxn modelId="{A560DAB7-FF18-482C-AF33-5C310D9D22CD}" type="presParOf" srcId="{45D62762-258B-4772-ABB6-30B415DF6F9B}" destId="{5BA8FEA4-8EA1-4A42-8787-B98F6B012820}" srcOrd="6" destOrd="0" presId="urn:microsoft.com/office/officeart/2005/8/layout/radial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7C9F36-DEB8-4C0E-9E27-E18D18FFF96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cs-CZ"/>
        </a:p>
      </dgm:t>
    </dgm:pt>
    <dgm:pt modelId="{27EED4C1-B3F8-485F-8F24-9530C97665C3}">
      <dgm:prSet phldrT="[Text]"/>
      <dgm:spPr/>
      <dgm:t>
        <a:bodyPr/>
        <a:lstStyle/>
        <a:p>
          <a:r>
            <a:rPr lang="cs-CZ" dirty="0" smtClean="0"/>
            <a:t>BUS</a:t>
          </a:r>
          <a:endParaRPr lang="cs-CZ" dirty="0"/>
        </a:p>
      </dgm:t>
    </dgm:pt>
    <dgm:pt modelId="{E327322B-A5AB-46AD-A305-136D62E4BF50}" type="parTrans" cxnId="{0CBFAB92-C892-4C09-9B04-78A5D6308AD1}">
      <dgm:prSet/>
      <dgm:spPr/>
      <dgm:t>
        <a:bodyPr/>
        <a:lstStyle/>
        <a:p>
          <a:endParaRPr lang="cs-CZ"/>
        </a:p>
      </dgm:t>
    </dgm:pt>
    <dgm:pt modelId="{D03FB44B-D97E-47FD-84AA-4188686359BA}" type="sibTrans" cxnId="{0CBFAB92-C892-4C09-9B04-78A5D6308AD1}">
      <dgm:prSet/>
      <dgm:spPr/>
      <dgm:t>
        <a:bodyPr/>
        <a:lstStyle/>
        <a:p>
          <a:endParaRPr lang="cs-CZ"/>
        </a:p>
      </dgm:t>
    </dgm:pt>
    <dgm:pt modelId="{3CFA27FA-0A37-4BB6-8FDB-CCD57863D61E}">
      <dgm:prSet phldrT="[Text]" custT="1"/>
      <dgm:spPr/>
      <dgm:t>
        <a:bodyPr/>
        <a:lstStyle/>
        <a:p>
          <a:r>
            <a:rPr lang="cs-CZ" sz="2000" b="1" dirty="0" smtClean="0"/>
            <a:t>Senzory</a:t>
          </a:r>
          <a:endParaRPr lang="cs-CZ" sz="2000" b="1" dirty="0"/>
        </a:p>
      </dgm:t>
    </dgm:pt>
    <dgm:pt modelId="{ABB45793-3A0D-4FA6-B41F-196E892561CD}" type="parTrans" cxnId="{7D985198-D8A7-4DDB-B65C-B91694ACEBDA}">
      <dgm:prSet/>
      <dgm:spPr/>
      <dgm:t>
        <a:bodyPr/>
        <a:lstStyle/>
        <a:p>
          <a:endParaRPr lang="cs-CZ"/>
        </a:p>
      </dgm:t>
    </dgm:pt>
    <dgm:pt modelId="{4C4A1FCC-97E7-4C4F-8D03-200E7FCA6671}" type="sibTrans" cxnId="{7D985198-D8A7-4DDB-B65C-B91694ACEBDA}">
      <dgm:prSet/>
      <dgm:spPr/>
      <dgm:t>
        <a:bodyPr/>
        <a:lstStyle/>
        <a:p>
          <a:endParaRPr lang="cs-CZ"/>
        </a:p>
      </dgm:t>
    </dgm:pt>
    <dgm:pt modelId="{0F25DDC3-0D0B-4600-9E42-14B6EBA714B2}">
      <dgm:prSet phldrT="[Text]" custT="1"/>
      <dgm:spPr/>
      <dgm:t>
        <a:bodyPr/>
        <a:lstStyle/>
        <a:p>
          <a:r>
            <a:rPr lang="cs-CZ" sz="2000" b="1" dirty="0" err="1" smtClean="0"/>
            <a:t>Aktory</a:t>
          </a:r>
          <a:endParaRPr lang="cs-CZ" sz="2000" b="1" dirty="0" smtClean="0"/>
        </a:p>
      </dgm:t>
    </dgm:pt>
    <dgm:pt modelId="{19A12BAC-6547-4930-B90D-46B7784FA082}" type="parTrans" cxnId="{36CA6DD3-331F-4FE5-B953-57B1731716F7}">
      <dgm:prSet/>
      <dgm:spPr/>
      <dgm:t>
        <a:bodyPr/>
        <a:lstStyle/>
        <a:p>
          <a:endParaRPr lang="cs-CZ"/>
        </a:p>
      </dgm:t>
    </dgm:pt>
    <dgm:pt modelId="{DD9E3CFD-FBF4-4E42-8F8F-4AA55C15B4FB}" type="sibTrans" cxnId="{36CA6DD3-331F-4FE5-B953-57B1731716F7}">
      <dgm:prSet/>
      <dgm:spPr/>
      <dgm:t>
        <a:bodyPr/>
        <a:lstStyle/>
        <a:p>
          <a:endParaRPr lang="cs-CZ"/>
        </a:p>
      </dgm:t>
    </dgm:pt>
    <dgm:pt modelId="{11F8DAFE-6F67-414E-BDAD-D1717F05A130}">
      <dgm:prSet phldrT="[Text]" custT="1"/>
      <dgm:spPr/>
      <dgm:t>
        <a:bodyPr/>
        <a:lstStyle/>
        <a:p>
          <a:r>
            <a:rPr lang="cs-CZ" sz="1800" b="1" dirty="0" smtClean="0"/>
            <a:t>Spotřebiče</a:t>
          </a:r>
          <a:endParaRPr lang="cs-CZ" sz="1700" b="1" dirty="0"/>
        </a:p>
      </dgm:t>
    </dgm:pt>
    <dgm:pt modelId="{E0F2BEDC-1F35-47CA-9830-BA8981E48A11}" type="parTrans" cxnId="{D345A499-24E1-420B-83D6-1BA136F465DC}">
      <dgm:prSet/>
      <dgm:spPr/>
      <dgm:t>
        <a:bodyPr/>
        <a:lstStyle/>
        <a:p>
          <a:endParaRPr lang="cs-CZ"/>
        </a:p>
      </dgm:t>
    </dgm:pt>
    <dgm:pt modelId="{721D92F2-CCBE-4A64-B094-8E13892691F7}" type="sibTrans" cxnId="{D345A499-24E1-420B-83D6-1BA136F465DC}">
      <dgm:prSet/>
      <dgm:spPr/>
      <dgm:t>
        <a:bodyPr/>
        <a:lstStyle/>
        <a:p>
          <a:endParaRPr lang="cs-CZ"/>
        </a:p>
      </dgm:t>
    </dgm:pt>
    <dgm:pt modelId="{45D62762-258B-4772-ABB6-30B415DF6F9B}" type="pres">
      <dgm:prSet presAssocID="{507C9F36-DEB8-4C0E-9E27-E18D18FFF967}" presName="cycle" presStyleCnt="0">
        <dgm:presLayoutVars>
          <dgm:chMax val="1"/>
          <dgm:dir/>
          <dgm:animLvl val="ctr"/>
          <dgm:resizeHandles val="exact"/>
        </dgm:presLayoutVars>
      </dgm:prSet>
      <dgm:spPr/>
      <dgm:t>
        <a:bodyPr/>
        <a:lstStyle/>
        <a:p>
          <a:endParaRPr lang="cs-CZ"/>
        </a:p>
      </dgm:t>
    </dgm:pt>
    <dgm:pt modelId="{F782582B-3FDE-4883-AC28-24565422A2A1}" type="pres">
      <dgm:prSet presAssocID="{27EED4C1-B3F8-485F-8F24-9530C97665C3}" presName="centerShape" presStyleLbl="node0" presStyleIdx="0" presStyleCnt="1" custScaleX="71225" custScaleY="68019"/>
      <dgm:spPr/>
      <dgm:t>
        <a:bodyPr/>
        <a:lstStyle/>
        <a:p>
          <a:endParaRPr lang="cs-CZ"/>
        </a:p>
      </dgm:t>
    </dgm:pt>
    <dgm:pt modelId="{33CE66B4-5390-4C3E-9CA6-5D8DCF54A6FE}" type="pres">
      <dgm:prSet presAssocID="{ABB45793-3A0D-4FA6-B41F-196E892561CD}" presName="parTrans" presStyleLbl="bgSibTrans2D1" presStyleIdx="0" presStyleCnt="3" custLinFactNeighborX="6835" custLinFactNeighborY="-33243"/>
      <dgm:spPr/>
      <dgm:t>
        <a:bodyPr/>
        <a:lstStyle/>
        <a:p>
          <a:endParaRPr lang="cs-CZ"/>
        </a:p>
      </dgm:t>
    </dgm:pt>
    <dgm:pt modelId="{E645F608-CC64-4831-8EE0-A9A13B3CCAAA}" type="pres">
      <dgm:prSet presAssocID="{3CFA27FA-0A37-4BB6-8FDB-CCD57863D61E}" presName="node" presStyleLbl="node1" presStyleIdx="0" presStyleCnt="3" custScaleY="152732">
        <dgm:presLayoutVars>
          <dgm:bulletEnabled val="1"/>
        </dgm:presLayoutVars>
      </dgm:prSet>
      <dgm:spPr/>
      <dgm:t>
        <a:bodyPr/>
        <a:lstStyle/>
        <a:p>
          <a:endParaRPr lang="cs-CZ"/>
        </a:p>
      </dgm:t>
    </dgm:pt>
    <dgm:pt modelId="{80ABE56B-23E5-4D3A-9FFA-E326807AD188}" type="pres">
      <dgm:prSet presAssocID="{19A12BAC-6547-4930-B90D-46B7784FA082}" presName="parTrans" presStyleLbl="bgSibTrans2D1" presStyleIdx="1" presStyleCnt="3"/>
      <dgm:spPr/>
      <dgm:t>
        <a:bodyPr/>
        <a:lstStyle/>
        <a:p>
          <a:endParaRPr lang="cs-CZ"/>
        </a:p>
      </dgm:t>
    </dgm:pt>
    <dgm:pt modelId="{7B5E3B4A-7FF9-4B82-ADEF-1CFEB5D34EC9}" type="pres">
      <dgm:prSet presAssocID="{0F25DDC3-0D0B-4600-9E42-14B6EBA714B2}" presName="node" presStyleLbl="node1" presStyleIdx="1" presStyleCnt="3">
        <dgm:presLayoutVars>
          <dgm:bulletEnabled val="1"/>
        </dgm:presLayoutVars>
      </dgm:prSet>
      <dgm:spPr/>
      <dgm:t>
        <a:bodyPr/>
        <a:lstStyle/>
        <a:p>
          <a:endParaRPr lang="cs-CZ"/>
        </a:p>
      </dgm:t>
    </dgm:pt>
    <dgm:pt modelId="{960EA309-BE39-4A8D-9BB0-157A8C020E20}" type="pres">
      <dgm:prSet presAssocID="{E0F2BEDC-1F35-47CA-9830-BA8981E48A11}" presName="parTrans" presStyleLbl="bgSibTrans2D1" presStyleIdx="2" presStyleCnt="3" custAng="2752271" custScaleX="32611" custLinFactY="-100000" custLinFactNeighborX="-5672" custLinFactNeighborY="-103432"/>
      <dgm:spPr/>
      <dgm:t>
        <a:bodyPr/>
        <a:lstStyle/>
        <a:p>
          <a:endParaRPr lang="cs-CZ"/>
        </a:p>
      </dgm:t>
    </dgm:pt>
    <dgm:pt modelId="{5BA8FEA4-8EA1-4A42-8787-B98F6B012820}" type="pres">
      <dgm:prSet presAssocID="{11F8DAFE-6F67-414E-BDAD-D1717F05A130}" presName="node" presStyleLbl="node1" presStyleIdx="2" presStyleCnt="3" custRadScaleRad="153756" custRadScaleInc="-9297">
        <dgm:presLayoutVars>
          <dgm:bulletEnabled val="1"/>
        </dgm:presLayoutVars>
      </dgm:prSet>
      <dgm:spPr/>
      <dgm:t>
        <a:bodyPr/>
        <a:lstStyle/>
        <a:p>
          <a:endParaRPr lang="cs-CZ"/>
        </a:p>
      </dgm:t>
    </dgm:pt>
  </dgm:ptLst>
  <dgm:cxnLst>
    <dgm:cxn modelId="{E29A965E-F516-4FF7-9B0E-C3B1B765F88A}" type="presOf" srcId="{3CFA27FA-0A37-4BB6-8FDB-CCD57863D61E}" destId="{E645F608-CC64-4831-8EE0-A9A13B3CCAAA}" srcOrd="0" destOrd="0" presId="urn:microsoft.com/office/officeart/2005/8/layout/radial4"/>
    <dgm:cxn modelId="{7D985198-D8A7-4DDB-B65C-B91694ACEBDA}" srcId="{27EED4C1-B3F8-485F-8F24-9530C97665C3}" destId="{3CFA27FA-0A37-4BB6-8FDB-CCD57863D61E}" srcOrd="0" destOrd="0" parTransId="{ABB45793-3A0D-4FA6-B41F-196E892561CD}" sibTransId="{4C4A1FCC-97E7-4C4F-8D03-200E7FCA6671}"/>
    <dgm:cxn modelId="{7646D486-CB7E-4A8A-A638-A5C8CC03FB88}" type="presOf" srcId="{19A12BAC-6547-4930-B90D-46B7784FA082}" destId="{80ABE56B-23E5-4D3A-9FFA-E326807AD188}" srcOrd="0" destOrd="0" presId="urn:microsoft.com/office/officeart/2005/8/layout/radial4"/>
    <dgm:cxn modelId="{0CBFAB92-C892-4C09-9B04-78A5D6308AD1}" srcId="{507C9F36-DEB8-4C0E-9E27-E18D18FFF967}" destId="{27EED4C1-B3F8-485F-8F24-9530C97665C3}" srcOrd="0" destOrd="0" parTransId="{E327322B-A5AB-46AD-A305-136D62E4BF50}" sibTransId="{D03FB44B-D97E-47FD-84AA-4188686359BA}"/>
    <dgm:cxn modelId="{EAB8EE85-BBF8-4364-9892-33816D31A611}" type="presOf" srcId="{E0F2BEDC-1F35-47CA-9830-BA8981E48A11}" destId="{960EA309-BE39-4A8D-9BB0-157A8C020E20}" srcOrd="0" destOrd="0" presId="urn:microsoft.com/office/officeart/2005/8/layout/radial4"/>
    <dgm:cxn modelId="{CFEDEA64-E2FF-4829-AA70-C5D52927AA23}" type="presOf" srcId="{11F8DAFE-6F67-414E-BDAD-D1717F05A130}" destId="{5BA8FEA4-8EA1-4A42-8787-B98F6B012820}" srcOrd="0" destOrd="0" presId="urn:microsoft.com/office/officeart/2005/8/layout/radial4"/>
    <dgm:cxn modelId="{94CDC7B1-4B28-4C15-A40E-39C0BCCC4115}" type="presOf" srcId="{507C9F36-DEB8-4C0E-9E27-E18D18FFF967}" destId="{45D62762-258B-4772-ABB6-30B415DF6F9B}" srcOrd="0" destOrd="0" presId="urn:microsoft.com/office/officeart/2005/8/layout/radial4"/>
    <dgm:cxn modelId="{6122DFD9-A5B1-4EED-B790-26BB39F6EF1B}" type="presOf" srcId="{27EED4C1-B3F8-485F-8F24-9530C97665C3}" destId="{F782582B-3FDE-4883-AC28-24565422A2A1}" srcOrd="0" destOrd="0" presId="urn:microsoft.com/office/officeart/2005/8/layout/radial4"/>
    <dgm:cxn modelId="{D345A499-24E1-420B-83D6-1BA136F465DC}" srcId="{27EED4C1-B3F8-485F-8F24-9530C97665C3}" destId="{11F8DAFE-6F67-414E-BDAD-D1717F05A130}" srcOrd="2" destOrd="0" parTransId="{E0F2BEDC-1F35-47CA-9830-BA8981E48A11}" sibTransId="{721D92F2-CCBE-4A64-B094-8E13892691F7}"/>
    <dgm:cxn modelId="{36CA6DD3-331F-4FE5-B953-57B1731716F7}" srcId="{27EED4C1-B3F8-485F-8F24-9530C97665C3}" destId="{0F25DDC3-0D0B-4600-9E42-14B6EBA714B2}" srcOrd="1" destOrd="0" parTransId="{19A12BAC-6547-4930-B90D-46B7784FA082}" sibTransId="{DD9E3CFD-FBF4-4E42-8F8F-4AA55C15B4FB}"/>
    <dgm:cxn modelId="{EFC0F339-745E-47E1-A095-9077E7ED2277}" type="presOf" srcId="{ABB45793-3A0D-4FA6-B41F-196E892561CD}" destId="{33CE66B4-5390-4C3E-9CA6-5D8DCF54A6FE}" srcOrd="0" destOrd="0" presId="urn:microsoft.com/office/officeart/2005/8/layout/radial4"/>
    <dgm:cxn modelId="{7219B32E-A21C-456C-BA65-17C09218BC92}" type="presOf" srcId="{0F25DDC3-0D0B-4600-9E42-14B6EBA714B2}" destId="{7B5E3B4A-7FF9-4B82-ADEF-1CFEB5D34EC9}" srcOrd="0" destOrd="0" presId="urn:microsoft.com/office/officeart/2005/8/layout/radial4"/>
    <dgm:cxn modelId="{F3C367F7-0F50-46F4-ADFF-5230AEE3E1EF}" type="presParOf" srcId="{45D62762-258B-4772-ABB6-30B415DF6F9B}" destId="{F782582B-3FDE-4883-AC28-24565422A2A1}" srcOrd="0" destOrd="0" presId="urn:microsoft.com/office/officeart/2005/8/layout/radial4"/>
    <dgm:cxn modelId="{BA35C427-40D6-42C1-A086-ECFC57185B4B}" type="presParOf" srcId="{45D62762-258B-4772-ABB6-30B415DF6F9B}" destId="{33CE66B4-5390-4C3E-9CA6-5D8DCF54A6FE}" srcOrd="1" destOrd="0" presId="urn:microsoft.com/office/officeart/2005/8/layout/radial4"/>
    <dgm:cxn modelId="{8053F719-B02D-4561-A759-8CE5C695BAB5}" type="presParOf" srcId="{45D62762-258B-4772-ABB6-30B415DF6F9B}" destId="{E645F608-CC64-4831-8EE0-A9A13B3CCAAA}" srcOrd="2" destOrd="0" presId="urn:microsoft.com/office/officeart/2005/8/layout/radial4"/>
    <dgm:cxn modelId="{7D4D8269-68C6-4325-85E2-C3CC63CCF564}" type="presParOf" srcId="{45D62762-258B-4772-ABB6-30B415DF6F9B}" destId="{80ABE56B-23E5-4D3A-9FFA-E326807AD188}" srcOrd="3" destOrd="0" presId="urn:microsoft.com/office/officeart/2005/8/layout/radial4"/>
    <dgm:cxn modelId="{CD46542F-FA2F-40D2-9A64-4DED4A4D5C85}" type="presParOf" srcId="{45D62762-258B-4772-ABB6-30B415DF6F9B}" destId="{7B5E3B4A-7FF9-4B82-ADEF-1CFEB5D34EC9}" srcOrd="4" destOrd="0" presId="urn:microsoft.com/office/officeart/2005/8/layout/radial4"/>
    <dgm:cxn modelId="{4170DE81-7213-47A2-9F78-AA1F0761517C}" type="presParOf" srcId="{45D62762-258B-4772-ABB6-30B415DF6F9B}" destId="{960EA309-BE39-4A8D-9BB0-157A8C020E20}" srcOrd="5" destOrd="0" presId="urn:microsoft.com/office/officeart/2005/8/layout/radial4"/>
    <dgm:cxn modelId="{3089EA65-35A3-43C4-A5F8-097EC17F3102}" type="presParOf" srcId="{45D62762-258B-4772-ABB6-30B415DF6F9B}" destId="{5BA8FEA4-8EA1-4A42-8787-B98F6B012820}" srcOrd="6" destOrd="0" presId="urn:microsoft.com/office/officeart/2005/8/layout/radial4"/>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87FEA1-F875-4F0E-834C-1689D4A917C4}"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cs-CZ"/>
        </a:p>
      </dgm:t>
    </dgm:pt>
    <dgm:pt modelId="{78959693-A4F2-430B-87A0-09222DEB68CD}">
      <dgm:prSet phldrT="[Text]"/>
      <dgm:spPr/>
      <dgm:t>
        <a:bodyPr/>
        <a:lstStyle/>
        <a:p>
          <a:r>
            <a:rPr lang="cs-CZ" dirty="0" smtClean="0"/>
            <a:t>Centralizovaný systém</a:t>
          </a:r>
          <a:endParaRPr lang="cs-CZ" dirty="0"/>
        </a:p>
      </dgm:t>
    </dgm:pt>
    <dgm:pt modelId="{EEE7F3A5-CA46-45DC-8023-68FECCC2473B}" type="parTrans" cxnId="{4447A072-0B33-4EAA-B0F2-163CB4082C4F}">
      <dgm:prSet/>
      <dgm:spPr/>
      <dgm:t>
        <a:bodyPr/>
        <a:lstStyle/>
        <a:p>
          <a:endParaRPr lang="cs-CZ"/>
        </a:p>
      </dgm:t>
    </dgm:pt>
    <dgm:pt modelId="{DD8350C9-99E3-4929-AFA5-318631BADBCC}" type="sibTrans" cxnId="{4447A072-0B33-4EAA-B0F2-163CB4082C4F}">
      <dgm:prSet/>
      <dgm:spPr/>
      <dgm:t>
        <a:bodyPr/>
        <a:lstStyle/>
        <a:p>
          <a:endParaRPr lang="cs-CZ"/>
        </a:p>
      </dgm:t>
    </dgm:pt>
    <dgm:pt modelId="{96B7EC41-6304-4D4E-BCB5-8E1542879422}">
      <dgm:prSet phldrT="[Text]"/>
      <dgm:spPr/>
      <dgm:t>
        <a:bodyPr/>
        <a:lstStyle/>
        <a:p>
          <a:r>
            <a:rPr lang="cs-CZ" dirty="0" smtClean="0"/>
            <a:t>Ústředna, která řídí celý systém</a:t>
          </a:r>
          <a:endParaRPr lang="cs-CZ" dirty="0"/>
        </a:p>
      </dgm:t>
    </dgm:pt>
    <dgm:pt modelId="{5554DDC9-EC71-4F6B-90BF-8167F836C9A7}" type="parTrans" cxnId="{94C91B6B-4AE1-4F35-88C6-F6AC5FBA0068}">
      <dgm:prSet/>
      <dgm:spPr/>
      <dgm:t>
        <a:bodyPr/>
        <a:lstStyle/>
        <a:p>
          <a:endParaRPr lang="cs-CZ"/>
        </a:p>
      </dgm:t>
    </dgm:pt>
    <dgm:pt modelId="{8B6AB3B1-6629-47F1-A785-0107EC80530F}" type="sibTrans" cxnId="{94C91B6B-4AE1-4F35-88C6-F6AC5FBA0068}">
      <dgm:prSet/>
      <dgm:spPr/>
      <dgm:t>
        <a:bodyPr/>
        <a:lstStyle/>
        <a:p>
          <a:endParaRPr lang="cs-CZ"/>
        </a:p>
      </dgm:t>
    </dgm:pt>
    <dgm:pt modelId="{F8F0DB3F-8B50-4A6D-B405-0C30680D5A65}">
      <dgm:prSet phldrT="[Text]"/>
      <dgm:spPr/>
      <dgm:t>
        <a:bodyPr/>
        <a:lstStyle/>
        <a:p>
          <a:r>
            <a:rPr lang="cs-CZ" dirty="0" smtClean="0"/>
            <a:t>Decentralizovaný systém – EIB/KNX</a:t>
          </a:r>
          <a:endParaRPr lang="cs-CZ" dirty="0"/>
        </a:p>
      </dgm:t>
    </dgm:pt>
    <dgm:pt modelId="{AE411923-0683-4875-AE3C-E92502695C34}" type="parTrans" cxnId="{CECE210B-06BF-4EE8-87FD-BAC2CB6E6270}">
      <dgm:prSet/>
      <dgm:spPr/>
      <dgm:t>
        <a:bodyPr/>
        <a:lstStyle/>
        <a:p>
          <a:endParaRPr lang="cs-CZ"/>
        </a:p>
      </dgm:t>
    </dgm:pt>
    <dgm:pt modelId="{5A740745-E4BB-4F16-8CA9-DDF715BE5710}" type="sibTrans" cxnId="{CECE210B-06BF-4EE8-87FD-BAC2CB6E6270}">
      <dgm:prSet/>
      <dgm:spPr/>
      <dgm:t>
        <a:bodyPr/>
        <a:lstStyle/>
        <a:p>
          <a:endParaRPr lang="cs-CZ"/>
        </a:p>
      </dgm:t>
    </dgm:pt>
    <dgm:pt modelId="{5332B61D-474E-4EB1-9D27-9AD2C280A210}">
      <dgm:prSet phldrT="[Text]"/>
      <dgm:spPr/>
      <dgm:t>
        <a:bodyPr/>
        <a:lstStyle/>
        <a:p>
          <a:r>
            <a:rPr lang="cs-CZ" dirty="0" smtClean="0"/>
            <a:t>Inteligence systému je ukryta v jednotlivých přístrojích</a:t>
          </a:r>
          <a:endParaRPr lang="cs-CZ" dirty="0"/>
        </a:p>
      </dgm:t>
    </dgm:pt>
    <dgm:pt modelId="{539A2AB4-256E-48F6-BA39-EB071D6F09A6}" type="parTrans" cxnId="{D5F20753-28EC-41CD-ACE0-5A22B3D9F11C}">
      <dgm:prSet/>
      <dgm:spPr/>
      <dgm:t>
        <a:bodyPr/>
        <a:lstStyle/>
        <a:p>
          <a:endParaRPr lang="cs-CZ"/>
        </a:p>
      </dgm:t>
    </dgm:pt>
    <dgm:pt modelId="{2F202AC3-E28A-4AAE-8A71-B0617D6E4B50}" type="sibTrans" cxnId="{D5F20753-28EC-41CD-ACE0-5A22B3D9F11C}">
      <dgm:prSet/>
      <dgm:spPr/>
      <dgm:t>
        <a:bodyPr/>
        <a:lstStyle/>
        <a:p>
          <a:endParaRPr lang="cs-CZ"/>
        </a:p>
      </dgm:t>
    </dgm:pt>
    <dgm:pt modelId="{948A5326-4CEC-4E9F-99CB-1E70361B728A}" type="pres">
      <dgm:prSet presAssocID="{A687FEA1-F875-4F0E-834C-1689D4A917C4}" presName="linear" presStyleCnt="0">
        <dgm:presLayoutVars>
          <dgm:animLvl val="lvl"/>
          <dgm:resizeHandles val="exact"/>
        </dgm:presLayoutVars>
      </dgm:prSet>
      <dgm:spPr/>
      <dgm:t>
        <a:bodyPr/>
        <a:lstStyle/>
        <a:p>
          <a:endParaRPr lang="cs-CZ"/>
        </a:p>
      </dgm:t>
    </dgm:pt>
    <dgm:pt modelId="{5A819714-B0CD-4C9B-B400-90643C16D1D9}" type="pres">
      <dgm:prSet presAssocID="{78959693-A4F2-430B-87A0-09222DEB68CD}" presName="parentText" presStyleLbl="node1" presStyleIdx="0" presStyleCnt="2">
        <dgm:presLayoutVars>
          <dgm:chMax val="0"/>
          <dgm:bulletEnabled val="1"/>
        </dgm:presLayoutVars>
      </dgm:prSet>
      <dgm:spPr/>
      <dgm:t>
        <a:bodyPr/>
        <a:lstStyle/>
        <a:p>
          <a:endParaRPr lang="cs-CZ"/>
        </a:p>
      </dgm:t>
    </dgm:pt>
    <dgm:pt modelId="{461EA482-5A7A-4A37-ABA3-F48EAD1AE19B}" type="pres">
      <dgm:prSet presAssocID="{78959693-A4F2-430B-87A0-09222DEB68CD}" presName="childText" presStyleLbl="revTx" presStyleIdx="0" presStyleCnt="2">
        <dgm:presLayoutVars>
          <dgm:bulletEnabled val="1"/>
        </dgm:presLayoutVars>
      </dgm:prSet>
      <dgm:spPr/>
      <dgm:t>
        <a:bodyPr/>
        <a:lstStyle/>
        <a:p>
          <a:endParaRPr lang="cs-CZ"/>
        </a:p>
      </dgm:t>
    </dgm:pt>
    <dgm:pt modelId="{B6EA47CD-6C03-4230-B502-61F318D10997}" type="pres">
      <dgm:prSet presAssocID="{F8F0DB3F-8B50-4A6D-B405-0C30680D5A65}" presName="parentText" presStyleLbl="node1" presStyleIdx="1" presStyleCnt="2">
        <dgm:presLayoutVars>
          <dgm:chMax val="0"/>
          <dgm:bulletEnabled val="1"/>
        </dgm:presLayoutVars>
      </dgm:prSet>
      <dgm:spPr/>
      <dgm:t>
        <a:bodyPr/>
        <a:lstStyle/>
        <a:p>
          <a:endParaRPr lang="cs-CZ"/>
        </a:p>
      </dgm:t>
    </dgm:pt>
    <dgm:pt modelId="{6CA67F1D-0762-44A7-813D-A164B3FE76FF}" type="pres">
      <dgm:prSet presAssocID="{F8F0DB3F-8B50-4A6D-B405-0C30680D5A65}" presName="childText" presStyleLbl="revTx" presStyleIdx="1" presStyleCnt="2">
        <dgm:presLayoutVars>
          <dgm:bulletEnabled val="1"/>
        </dgm:presLayoutVars>
      </dgm:prSet>
      <dgm:spPr/>
      <dgm:t>
        <a:bodyPr/>
        <a:lstStyle/>
        <a:p>
          <a:endParaRPr lang="cs-CZ"/>
        </a:p>
      </dgm:t>
    </dgm:pt>
  </dgm:ptLst>
  <dgm:cxnLst>
    <dgm:cxn modelId="{CECE210B-06BF-4EE8-87FD-BAC2CB6E6270}" srcId="{A687FEA1-F875-4F0E-834C-1689D4A917C4}" destId="{F8F0DB3F-8B50-4A6D-B405-0C30680D5A65}" srcOrd="1" destOrd="0" parTransId="{AE411923-0683-4875-AE3C-E92502695C34}" sibTransId="{5A740745-E4BB-4F16-8CA9-DDF715BE5710}"/>
    <dgm:cxn modelId="{2573E920-BC39-4817-9355-60742A6CB02C}" type="presOf" srcId="{78959693-A4F2-430B-87A0-09222DEB68CD}" destId="{5A819714-B0CD-4C9B-B400-90643C16D1D9}" srcOrd="0" destOrd="0" presId="urn:microsoft.com/office/officeart/2005/8/layout/vList2"/>
    <dgm:cxn modelId="{D5F20753-28EC-41CD-ACE0-5A22B3D9F11C}" srcId="{F8F0DB3F-8B50-4A6D-B405-0C30680D5A65}" destId="{5332B61D-474E-4EB1-9D27-9AD2C280A210}" srcOrd="0" destOrd="0" parTransId="{539A2AB4-256E-48F6-BA39-EB071D6F09A6}" sibTransId="{2F202AC3-E28A-4AAE-8A71-B0617D6E4B50}"/>
    <dgm:cxn modelId="{C3B71FDF-E3DD-4DFA-995A-ADA28314E6BB}" type="presOf" srcId="{5332B61D-474E-4EB1-9D27-9AD2C280A210}" destId="{6CA67F1D-0762-44A7-813D-A164B3FE76FF}" srcOrd="0" destOrd="0" presId="urn:microsoft.com/office/officeart/2005/8/layout/vList2"/>
    <dgm:cxn modelId="{3E30C646-5EAE-40D4-BBC4-A6355C9E5D25}" type="presOf" srcId="{F8F0DB3F-8B50-4A6D-B405-0C30680D5A65}" destId="{B6EA47CD-6C03-4230-B502-61F318D10997}" srcOrd="0" destOrd="0" presId="urn:microsoft.com/office/officeart/2005/8/layout/vList2"/>
    <dgm:cxn modelId="{4447A072-0B33-4EAA-B0F2-163CB4082C4F}" srcId="{A687FEA1-F875-4F0E-834C-1689D4A917C4}" destId="{78959693-A4F2-430B-87A0-09222DEB68CD}" srcOrd="0" destOrd="0" parTransId="{EEE7F3A5-CA46-45DC-8023-68FECCC2473B}" sibTransId="{DD8350C9-99E3-4929-AFA5-318631BADBCC}"/>
    <dgm:cxn modelId="{94C91B6B-4AE1-4F35-88C6-F6AC5FBA0068}" srcId="{78959693-A4F2-430B-87A0-09222DEB68CD}" destId="{96B7EC41-6304-4D4E-BCB5-8E1542879422}" srcOrd="0" destOrd="0" parTransId="{5554DDC9-EC71-4F6B-90BF-8167F836C9A7}" sibTransId="{8B6AB3B1-6629-47F1-A785-0107EC80530F}"/>
    <dgm:cxn modelId="{B3359CC2-C3D0-44DD-AD4E-0887D0BDE29E}" type="presOf" srcId="{96B7EC41-6304-4D4E-BCB5-8E1542879422}" destId="{461EA482-5A7A-4A37-ABA3-F48EAD1AE19B}" srcOrd="0" destOrd="0" presId="urn:microsoft.com/office/officeart/2005/8/layout/vList2"/>
    <dgm:cxn modelId="{C0702557-F64A-4EA3-8EBA-A6685CCB1600}" type="presOf" srcId="{A687FEA1-F875-4F0E-834C-1689D4A917C4}" destId="{948A5326-4CEC-4E9F-99CB-1E70361B728A}" srcOrd="0" destOrd="0" presId="urn:microsoft.com/office/officeart/2005/8/layout/vList2"/>
    <dgm:cxn modelId="{DDBD3FD6-A365-4E26-8BC5-D6CC608481D8}" type="presParOf" srcId="{948A5326-4CEC-4E9F-99CB-1E70361B728A}" destId="{5A819714-B0CD-4C9B-B400-90643C16D1D9}" srcOrd="0" destOrd="0" presId="urn:microsoft.com/office/officeart/2005/8/layout/vList2"/>
    <dgm:cxn modelId="{006CBA05-85AE-4C2F-BB52-7C7C7E648329}" type="presParOf" srcId="{948A5326-4CEC-4E9F-99CB-1E70361B728A}" destId="{461EA482-5A7A-4A37-ABA3-F48EAD1AE19B}" srcOrd="1" destOrd="0" presId="urn:microsoft.com/office/officeart/2005/8/layout/vList2"/>
    <dgm:cxn modelId="{812D131B-B42D-419A-8F21-66DC0DEC982C}" type="presParOf" srcId="{948A5326-4CEC-4E9F-99CB-1E70361B728A}" destId="{B6EA47CD-6C03-4230-B502-61F318D10997}" srcOrd="2" destOrd="0" presId="urn:microsoft.com/office/officeart/2005/8/layout/vList2"/>
    <dgm:cxn modelId="{AED4615C-368A-4106-9977-3D008DB6F3D5}" type="presParOf" srcId="{948A5326-4CEC-4E9F-99CB-1E70361B728A}" destId="{6CA67F1D-0762-44A7-813D-A164B3FE76FF}" srcOrd="3"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1DF410-A5C9-499B-A0E9-EE4D2776F18B}" type="doc">
      <dgm:prSet loTypeId="urn:microsoft.com/office/officeart/2005/8/layout/arrow4" loCatId="process" qsTypeId="urn:microsoft.com/office/officeart/2005/8/quickstyle/simple3" qsCatId="simple" csTypeId="urn:microsoft.com/office/officeart/2005/8/colors/colorful4" csCatId="colorful" phldr="1"/>
      <dgm:spPr/>
      <dgm:t>
        <a:bodyPr/>
        <a:lstStyle/>
        <a:p>
          <a:endParaRPr lang="cs-CZ"/>
        </a:p>
      </dgm:t>
    </dgm:pt>
    <dgm:pt modelId="{7FA4A73B-7C59-4441-B211-65F2AF75DA09}">
      <dgm:prSet phldrT="[Text]"/>
      <dgm:spPr/>
      <dgm:t>
        <a:bodyPr/>
        <a:lstStyle/>
        <a:p>
          <a:r>
            <a:rPr lang="cs-CZ" dirty="0" smtClean="0"/>
            <a:t>Běžná instalace</a:t>
          </a:r>
          <a:endParaRPr lang="cs-CZ" dirty="0"/>
        </a:p>
      </dgm:t>
    </dgm:pt>
    <dgm:pt modelId="{31D773F1-B6F0-49E6-8E97-8C439B35E8BA}" type="parTrans" cxnId="{2489BD21-3463-41DF-943E-7BC81D47CFC5}">
      <dgm:prSet/>
      <dgm:spPr/>
      <dgm:t>
        <a:bodyPr/>
        <a:lstStyle/>
        <a:p>
          <a:endParaRPr lang="cs-CZ"/>
        </a:p>
      </dgm:t>
    </dgm:pt>
    <dgm:pt modelId="{75B8EBCD-9236-4D18-A0D4-58DD1E4184C4}" type="sibTrans" cxnId="{2489BD21-3463-41DF-943E-7BC81D47CFC5}">
      <dgm:prSet/>
      <dgm:spPr/>
      <dgm:t>
        <a:bodyPr/>
        <a:lstStyle/>
        <a:p>
          <a:endParaRPr lang="cs-CZ"/>
        </a:p>
      </dgm:t>
    </dgm:pt>
    <dgm:pt modelId="{7EB87F19-601E-4943-9FB3-D87BE328A127}">
      <dgm:prSet phldrT="[Text]"/>
      <dgm:spPr/>
      <dgm:t>
        <a:bodyPr/>
        <a:lstStyle/>
        <a:p>
          <a:r>
            <a:rPr lang="cs-CZ" dirty="0" smtClean="0"/>
            <a:t>Instalace se sběrnicí</a:t>
          </a:r>
          <a:endParaRPr lang="cs-CZ" dirty="0"/>
        </a:p>
      </dgm:t>
    </dgm:pt>
    <dgm:pt modelId="{C2508C16-01A2-40CC-BB04-B9723F44A0F5}" type="parTrans" cxnId="{37A7603A-7BB9-402F-A05E-EF1FAE16085C}">
      <dgm:prSet/>
      <dgm:spPr/>
      <dgm:t>
        <a:bodyPr/>
        <a:lstStyle/>
        <a:p>
          <a:endParaRPr lang="cs-CZ"/>
        </a:p>
      </dgm:t>
    </dgm:pt>
    <dgm:pt modelId="{ECCED895-ED78-4084-A190-ED22B0AA2AEF}" type="sibTrans" cxnId="{37A7603A-7BB9-402F-A05E-EF1FAE16085C}">
      <dgm:prSet/>
      <dgm:spPr/>
      <dgm:t>
        <a:bodyPr/>
        <a:lstStyle/>
        <a:p>
          <a:endParaRPr lang="cs-CZ"/>
        </a:p>
      </dgm:t>
    </dgm:pt>
    <dgm:pt modelId="{F1D23430-4C4D-414E-995A-3553720322F1}" type="pres">
      <dgm:prSet presAssocID="{EC1DF410-A5C9-499B-A0E9-EE4D2776F18B}" presName="compositeShape" presStyleCnt="0">
        <dgm:presLayoutVars>
          <dgm:chMax val="2"/>
          <dgm:dir/>
          <dgm:resizeHandles val="exact"/>
        </dgm:presLayoutVars>
      </dgm:prSet>
      <dgm:spPr/>
      <dgm:t>
        <a:bodyPr/>
        <a:lstStyle/>
        <a:p>
          <a:endParaRPr lang="cs-CZ"/>
        </a:p>
      </dgm:t>
    </dgm:pt>
    <dgm:pt modelId="{204046C4-62A1-465E-BFAF-E85569096A28}" type="pres">
      <dgm:prSet presAssocID="{7FA4A73B-7C59-4441-B211-65F2AF75DA09}" presName="upArrow" presStyleLbl="node1" presStyleIdx="0" presStyleCnt="2" custAng="16200000"/>
      <dgm:spPr/>
    </dgm:pt>
    <dgm:pt modelId="{4650C29B-215A-4E8F-BFFE-0895338EC1A6}" type="pres">
      <dgm:prSet presAssocID="{7FA4A73B-7C59-4441-B211-65F2AF75DA09}" presName="upArrowText" presStyleLbl="revTx" presStyleIdx="0" presStyleCnt="2">
        <dgm:presLayoutVars>
          <dgm:chMax val="0"/>
          <dgm:bulletEnabled val="1"/>
        </dgm:presLayoutVars>
      </dgm:prSet>
      <dgm:spPr/>
      <dgm:t>
        <a:bodyPr/>
        <a:lstStyle/>
        <a:p>
          <a:endParaRPr lang="cs-CZ"/>
        </a:p>
      </dgm:t>
    </dgm:pt>
    <dgm:pt modelId="{5BA36614-94E1-4FD3-8889-7E56264F9D18}" type="pres">
      <dgm:prSet presAssocID="{7EB87F19-601E-4943-9FB3-D87BE328A127}" presName="downArrow" presStyleLbl="node1" presStyleIdx="1" presStyleCnt="2"/>
      <dgm:spPr/>
    </dgm:pt>
    <dgm:pt modelId="{A9417A7E-6286-4309-92DE-D8EE147226B9}" type="pres">
      <dgm:prSet presAssocID="{7EB87F19-601E-4943-9FB3-D87BE328A127}" presName="downArrowText" presStyleLbl="revTx" presStyleIdx="1" presStyleCnt="2">
        <dgm:presLayoutVars>
          <dgm:chMax val="0"/>
          <dgm:bulletEnabled val="1"/>
        </dgm:presLayoutVars>
      </dgm:prSet>
      <dgm:spPr/>
      <dgm:t>
        <a:bodyPr/>
        <a:lstStyle/>
        <a:p>
          <a:endParaRPr lang="cs-CZ"/>
        </a:p>
      </dgm:t>
    </dgm:pt>
  </dgm:ptLst>
  <dgm:cxnLst>
    <dgm:cxn modelId="{8212A5BB-6BC8-4E3C-9D31-650E3368AD77}" type="presOf" srcId="{7FA4A73B-7C59-4441-B211-65F2AF75DA09}" destId="{4650C29B-215A-4E8F-BFFE-0895338EC1A6}" srcOrd="0" destOrd="0" presId="urn:microsoft.com/office/officeart/2005/8/layout/arrow4"/>
    <dgm:cxn modelId="{9C70EA2D-412B-4FC0-8536-EC2F6AB908CA}" type="presOf" srcId="{7EB87F19-601E-4943-9FB3-D87BE328A127}" destId="{A9417A7E-6286-4309-92DE-D8EE147226B9}" srcOrd="0" destOrd="0" presId="urn:microsoft.com/office/officeart/2005/8/layout/arrow4"/>
    <dgm:cxn modelId="{0013EF2B-8AA5-430A-8284-54FAD09D4ED2}" type="presOf" srcId="{EC1DF410-A5C9-499B-A0E9-EE4D2776F18B}" destId="{F1D23430-4C4D-414E-995A-3553720322F1}" srcOrd="0" destOrd="0" presId="urn:microsoft.com/office/officeart/2005/8/layout/arrow4"/>
    <dgm:cxn modelId="{2489BD21-3463-41DF-943E-7BC81D47CFC5}" srcId="{EC1DF410-A5C9-499B-A0E9-EE4D2776F18B}" destId="{7FA4A73B-7C59-4441-B211-65F2AF75DA09}" srcOrd="0" destOrd="0" parTransId="{31D773F1-B6F0-49E6-8E97-8C439B35E8BA}" sibTransId="{75B8EBCD-9236-4D18-A0D4-58DD1E4184C4}"/>
    <dgm:cxn modelId="{37A7603A-7BB9-402F-A05E-EF1FAE16085C}" srcId="{EC1DF410-A5C9-499B-A0E9-EE4D2776F18B}" destId="{7EB87F19-601E-4943-9FB3-D87BE328A127}" srcOrd="1" destOrd="0" parTransId="{C2508C16-01A2-40CC-BB04-B9723F44A0F5}" sibTransId="{ECCED895-ED78-4084-A190-ED22B0AA2AEF}"/>
    <dgm:cxn modelId="{2C9FFE2C-8082-4013-958F-814FC779CD3B}" type="presParOf" srcId="{F1D23430-4C4D-414E-995A-3553720322F1}" destId="{204046C4-62A1-465E-BFAF-E85569096A28}" srcOrd="0" destOrd="0" presId="urn:microsoft.com/office/officeart/2005/8/layout/arrow4"/>
    <dgm:cxn modelId="{ACF00A15-29FF-44EC-B319-2BA053FA4D5D}" type="presParOf" srcId="{F1D23430-4C4D-414E-995A-3553720322F1}" destId="{4650C29B-215A-4E8F-BFFE-0895338EC1A6}" srcOrd="1" destOrd="0" presId="urn:microsoft.com/office/officeart/2005/8/layout/arrow4"/>
    <dgm:cxn modelId="{FDD85BF5-1BFD-41EA-BD51-929F99CD3C01}" type="presParOf" srcId="{F1D23430-4C4D-414E-995A-3553720322F1}" destId="{5BA36614-94E1-4FD3-8889-7E56264F9D18}" srcOrd="2" destOrd="0" presId="urn:microsoft.com/office/officeart/2005/8/layout/arrow4"/>
    <dgm:cxn modelId="{9D7F73F0-7C77-4E3E-AF4D-7D764DF83B53}" type="presParOf" srcId="{F1D23430-4C4D-414E-995A-3553720322F1}" destId="{A9417A7E-6286-4309-92DE-D8EE147226B9}" srcOrd="3" destOrd="0" presId="urn:microsoft.com/office/officeart/2005/8/layout/arrow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192513-4210-44CE-B0C8-85276E242FAE}" type="doc">
      <dgm:prSet loTypeId="urn:microsoft.com/office/officeart/2005/8/layout/hList3" loCatId="list" qsTypeId="urn:microsoft.com/office/officeart/2005/8/quickstyle/3d1" qsCatId="3D" csTypeId="urn:microsoft.com/office/officeart/2005/8/colors/colorful5" csCatId="colorful" phldr="1"/>
      <dgm:spPr/>
      <dgm:t>
        <a:bodyPr/>
        <a:lstStyle/>
        <a:p>
          <a:endParaRPr lang="cs-CZ"/>
        </a:p>
      </dgm:t>
    </dgm:pt>
    <dgm:pt modelId="{92E85EAF-89CA-40E2-B8E9-4DC21966F2AB}">
      <dgm:prSet phldrT="[Text]" custT="1"/>
      <dgm:spPr/>
      <dgm:t>
        <a:bodyPr/>
        <a:lstStyle/>
        <a:p>
          <a:r>
            <a:rPr lang="cs-CZ" sz="3200" dirty="0" smtClean="0">
              <a:solidFill>
                <a:schemeClr val="tx2">
                  <a:lumMod val="75000"/>
                </a:schemeClr>
              </a:solidFill>
            </a:rPr>
            <a:t>Části vedení</a:t>
          </a:r>
          <a:endParaRPr lang="cs-CZ" sz="3200" dirty="0">
            <a:solidFill>
              <a:schemeClr val="tx2">
                <a:lumMod val="75000"/>
              </a:schemeClr>
            </a:solidFill>
          </a:endParaRPr>
        </a:p>
      </dgm:t>
    </dgm:pt>
    <dgm:pt modelId="{9662BB3C-336B-4D40-9ABD-1BC1FAFAEE8D}" type="parTrans" cxnId="{36D90950-6548-4F10-B965-7ACB4D6C2416}">
      <dgm:prSet/>
      <dgm:spPr/>
      <dgm:t>
        <a:bodyPr/>
        <a:lstStyle/>
        <a:p>
          <a:endParaRPr lang="cs-CZ"/>
        </a:p>
      </dgm:t>
    </dgm:pt>
    <dgm:pt modelId="{FE67310B-58CF-435A-AAF8-A83B389EE558}" type="sibTrans" cxnId="{36D90950-6548-4F10-B965-7ACB4D6C2416}">
      <dgm:prSet/>
      <dgm:spPr/>
      <dgm:t>
        <a:bodyPr/>
        <a:lstStyle/>
        <a:p>
          <a:endParaRPr lang="cs-CZ"/>
        </a:p>
      </dgm:t>
    </dgm:pt>
    <dgm:pt modelId="{00D4A68F-38A6-4D14-9E48-AD274F15CFDB}">
      <dgm:prSet phldrT="[Text]"/>
      <dgm:spPr/>
      <dgm:t>
        <a:bodyPr/>
        <a:lstStyle/>
        <a:p>
          <a:r>
            <a:rPr lang="cs-CZ" b="1" dirty="0" smtClean="0"/>
            <a:t>Linie</a:t>
          </a:r>
          <a:endParaRPr lang="cs-CZ" b="1" dirty="0"/>
        </a:p>
      </dgm:t>
    </dgm:pt>
    <dgm:pt modelId="{27464C99-F239-4D11-A514-418176D939D5}" type="parTrans" cxnId="{00A3BC1A-C141-400F-86A0-C617345C35E4}">
      <dgm:prSet/>
      <dgm:spPr/>
      <dgm:t>
        <a:bodyPr/>
        <a:lstStyle/>
        <a:p>
          <a:endParaRPr lang="cs-CZ"/>
        </a:p>
      </dgm:t>
    </dgm:pt>
    <dgm:pt modelId="{A7D19B38-E930-4460-AD6D-70C371DEB685}" type="sibTrans" cxnId="{00A3BC1A-C141-400F-86A0-C617345C35E4}">
      <dgm:prSet/>
      <dgm:spPr/>
      <dgm:t>
        <a:bodyPr/>
        <a:lstStyle/>
        <a:p>
          <a:endParaRPr lang="cs-CZ"/>
        </a:p>
      </dgm:t>
    </dgm:pt>
    <dgm:pt modelId="{A62E1FD4-E88C-4AF2-8846-BB519189AFBE}">
      <dgm:prSet phldrT="[Text]"/>
      <dgm:spPr/>
      <dgm:t>
        <a:bodyPr/>
        <a:lstStyle/>
        <a:p>
          <a:r>
            <a:rPr lang="cs-CZ" b="1" dirty="0" smtClean="0"/>
            <a:t>Délka vedení</a:t>
          </a:r>
          <a:endParaRPr lang="cs-CZ" b="1" dirty="0"/>
        </a:p>
      </dgm:t>
    </dgm:pt>
    <dgm:pt modelId="{082362DA-B3A5-429A-BBAC-64CF6E6D3AA8}" type="parTrans" cxnId="{8E8B050A-E509-4994-82F9-57E519618A46}">
      <dgm:prSet/>
      <dgm:spPr/>
      <dgm:t>
        <a:bodyPr/>
        <a:lstStyle/>
        <a:p>
          <a:endParaRPr lang="cs-CZ"/>
        </a:p>
      </dgm:t>
    </dgm:pt>
    <dgm:pt modelId="{20D16F95-EC4D-4DAD-A522-07A1B11C2982}" type="sibTrans" cxnId="{8E8B050A-E509-4994-82F9-57E519618A46}">
      <dgm:prSet/>
      <dgm:spPr/>
      <dgm:t>
        <a:bodyPr/>
        <a:lstStyle/>
        <a:p>
          <a:endParaRPr lang="cs-CZ"/>
        </a:p>
      </dgm:t>
    </dgm:pt>
    <dgm:pt modelId="{42D46D69-E2C3-4393-9EAB-D538662AE8A0}">
      <dgm:prSet phldrT="[Text]"/>
      <dgm:spPr/>
      <dgm:t>
        <a:bodyPr/>
        <a:lstStyle/>
        <a:p>
          <a:r>
            <a:rPr lang="cs-CZ" b="1" dirty="0" smtClean="0"/>
            <a:t>Topologie</a:t>
          </a:r>
          <a:endParaRPr lang="cs-CZ" b="1" dirty="0"/>
        </a:p>
      </dgm:t>
    </dgm:pt>
    <dgm:pt modelId="{3B60C486-E0F3-4B6C-9E54-F7D632FEFE77}" type="parTrans" cxnId="{856D8DAB-506A-4FDC-84F4-54857B4EF068}">
      <dgm:prSet/>
      <dgm:spPr/>
      <dgm:t>
        <a:bodyPr/>
        <a:lstStyle/>
        <a:p>
          <a:endParaRPr lang="cs-CZ"/>
        </a:p>
      </dgm:t>
    </dgm:pt>
    <dgm:pt modelId="{19CC2388-C42B-40B8-9DDD-61D11F97CD36}" type="sibTrans" cxnId="{856D8DAB-506A-4FDC-84F4-54857B4EF068}">
      <dgm:prSet/>
      <dgm:spPr/>
      <dgm:t>
        <a:bodyPr/>
        <a:lstStyle/>
        <a:p>
          <a:endParaRPr lang="cs-CZ"/>
        </a:p>
      </dgm:t>
    </dgm:pt>
    <dgm:pt modelId="{967E3186-2772-4FBF-B114-347E67AEBED9}">
      <dgm:prSet/>
      <dgm:spPr/>
      <dgm:t>
        <a:bodyPr/>
        <a:lstStyle/>
        <a:p>
          <a:r>
            <a:rPr lang="cs-CZ" dirty="0" smtClean="0"/>
            <a:t>Nejnižší úroveň struktury</a:t>
          </a:r>
          <a:endParaRPr lang="cs-CZ" dirty="0"/>
        </a:p>
      </dgm:t>
    </dgm:pt>
    <dgm:pt modelId="{A0F319B8-8F54-452E-BF64-C20D0CA83459}" type="parTrans" cxnId="{C42C2D47-6E7F-41EC-8516-C083C1F1BEF6}">
      <dgm:prSet/>
      <dgm:spPr/>
      <dgm:t>
        <a:bodyPr/>
        <a:lstStyle/>
        <a:p>
          <a:endParaRPr lang="cs-CZ"/>
        </a:p>
      </dgm:t>
    </dgm:pt>
    <dgm:pt modelId="{851BE9A8-746A-4418-B550-7A03C155D18E}" type="sibTrans" cxnId="{C42C2D47-6E7F-41EC-8516-C083C1F1BEF6}">
      <dgm:prSet/>
      <dgm:spPr/>
      <dgm:t>
        <a:bodyPr/>
        <a:lstStyle/>
        <a:p>
          <a:endParaRPr lang="cs-CZ"/>
        </a:p>
      </dgm:t>
    </dgm:pt>
    <dgm:pt modelId="{E178FAE0-10EB-4C86-8CAC-85A507226B5B}">
      <dgm:prSet/>
      <dgm:spPr/>
      <dgm:t>
        <a:bodyPr/>
        <a:lstStyle/>
        <a:p>
          <a:r>
            <a:rPr lang="cs-CZ" dirty="0" smtClean="0"/>
            <a:t>Až 64 účastníků</a:t>
          </a:r>
          <a:endParaRPr lang="cs-CZ" dirty="0"/>
        </a:p>
      </dgm:t>
    </dgm:pt>
    <dgm:pt modelId="{D287BEBC-D185-4688-AC14-DDCA18E9D6EC}" type="parTrans" cxnId="{1E16A3AC-48ED-4E5E-B469-85E3034D112D}">
      <dgm:prSet/>
      <dgm:spPr/>
      <dgm:t>
        <a:bodyPr/>
        <a:lstStyle/>
        <a:p>
          <a:endParaRPr lang="cs-CZ"/>
        </a:p>
      </dgm:t>
    </dgm:pt>
    <dgm:pt modelId="{4CB0A2F2-8A41-4615-97B8-8E06CB3A54F4}" type="sibTrans" cxnId="{1E16A3AC-48ED-4E5E-B469-85E3034D112D}">
      <dgm:prSet/>
      <dgm:spPr/>
      <dgm:t>
        <a:bodyPr/>
        <a:lstStyle/>
        <a:p>
          <a:endParaRPr lang="cs-CZ"/>
        </a:p>
      </dgm:t>
    </dgm:pt>
    <dgm:pt modelId="{F8955A6B-9F84-437A-B53D-FCF8F934A174}">
      <dgm:prSet/>
      <dgm:spPr/>
      <dgm:t>
        <a:bodyPr/>
        <a:lstStyle/>
        <a:p>
          <a:r>
            <a:rPr lang="cs-CZ" dirty="0" smtClean="0"/>
            <a:t>Až 700m mezi dvěma účastníky</a:t>
          </a:r>
          <a:endParaRPr lang="cs-CZ" dirty="0"/>
        </a:p>
      </dgm:t>
    </dgm:pt>
    <dgm:pt modelId="{79B5650C-4A91-4B68-91A2-B58DB113F7BD}" type="parTrans" cxnId="{BFA8E9AD-8364-48EF-8319-69D0BE842088}">
      <dgm:prSet/>
      <dgm:spPr/>
      <dgm:t>
        <a:bodyPr/>
        <a:lstStyle/>
        <a:p>
          <a:endParaRPr lang="cs-CZ"/>
        </a:p>
      </dgm:t>
    </dgm:pt>
    <dgm:pt modelId="{7F54813F-502C-42F5-870A-A5A9A9AAE0A6}" type="sibTrans" cxnId="{BFA8E9AD-8364-48EF-8319-69D0BE842088}">
      <dgm:prSet/>
      <dgm:spPr/>
      <dgm:t>
        <a:bodyPr/>
        <a:lstStyle/>
        <a:p>
          <a:endParaRPr lang="cs-CZ"/>
        </a:p>
      </dgm:t>
    </dgm:pt>
    <dgm:pt modelId="{F62ECD3A-22BB-4D5E-A664-29C32D798F2D}">
      <dgm:prSet/>
      <dgm:spPr/>
      <dgm:t>
        <a:bodyPr/>
        <a:lstStyle/>
        <a:p>
          <a:r>
            <a:rPr lang="cs-CZ" dirty="0" smtClean="0"/>
            <a:t>Celková délka celé linie až 1000m</a:t>
          </a:r>
          <a:endParaRPr lang="cs-CZ" dirty="0"/>
        </a:p>
      </dgm:t>
    </dgm:pt>
    <dgm:pt modelId="{02D9D2F7-41A8-4314-AABF-18D7DE21ACD2}" type="parTrans" cxnId="{2BE9320B-7F5A-468F-B10A-AA3D3E9A57E4}">
      <dgm:prSet/>
      <dgm:spPr/>
      <dgm:t>
        <a:bodyPr/>
        <a:lstStyle/>
        <a:p>
          <a:endParaRPr lang="cs-CZ"/>
        </a:p>
      </dgm:t>
    </dgm:pt>
    <dgm:pt modelId="{A9102232-3BD2-457D-B07B-5ECFAB258FB3}" type="sibTrans" cxnId="{2BE9320B-7F5A-468F-B10A-AA3D3E9A57E4}">
      <dgm:prSet/>
      <dgm:spPr/>
      <dgm:t>
        <a:bodyPr/>
        <a:lstStyle/>
        <a:p>
          <a:endParaRPr lang="cs-CZ"/>
        </a:p>
      </dgm:t>
    </dgm:pt>
    <dgm:pt modelId="{2CCD595D-822F-4418-BEF8-E78E38666D02}">
      <dgm:prSet/>
      <dgm:spPr/>
      <dgm:t>
        <a:bodyPr/>
        <a:lstStyle/>
        <a:p>
          <a:r>
            <a:rPr lang="cs-CZ" dirty="0" smtClean="0"/>
            <a:t>Nelze uzavřít do kruhu, jinak libovolná:</a:t>
          </a:r>
          <a:endParaRPr lang="cs-CZ" dirty="0"/>
        </a:p>
      </dgm:t>
    </dgm:pt>
    <dgm:pt modelId="{3282A1AA-AC00-4835-BB8B-9E739ABC77F0}" type="parTrans" cxnId="{B39F2511-7511-4D09-9ADD-1E964A58F2C4}">
      <dgm:prSet/>
      <dgm:spPr/>
      <dgm:t>
        <a:bodyPr/>
        <a:lstStyle/>
        <a:p>
          <a:endParaRPr lang="cs-CZ"/>
        </a:p>
      </dgm:t>
    </dgm:pt>
    <dgm:pt modelId="{61463CE7-0F76-4D7F-8324-87E1AC767297}" type="sibTrans" cxnId="{B39F2511-7511-4D09-9ADD-1E964A58F2C4}">
      <dgm:prSet/>
      <dgm:spPr/>
      <dgm:t>
        <a:bodyPr/>
        <a:lstStyle/>
        <a:p>
          <a:endParaRPr lang="cs-CZ"/>
        </a:p>
      </dgm:t>
    </dgm:pt>
    <dgm:pt modelId="{6F97D098-B7F7-4CC2-8D40-C6A3BB6EDC92}">
      <dgm:prSet/>
      <dgm:spPr/>
      <dgm:t>
        <a:bodyPr/>
        <a:lstStyle/>
        <a:p>
          <a:r>
            <a:rPr lang="cs-CZ" dirty="0" smtClean="0"/>
            <a:t>Hvězda</a:t>
          </a:r>
          <a:endParaRPr lang="cs-CZ" dirty="0"/>
        </a:p>
      </dgm:t>
    </dgm:pt>
    <dgm:pt modelId="{35536C8C-1436-4641-82EE-07223C643AFD}" type="parTrans" cxnId="{56A54B9E-1E13-40DF-8FA8-85248CB6D30E}">
      <dgm:prSet/>
      <dgm:spPr/>
      <dgm:t>
        <a:bodyPr/>
        <a:lstStyle/>
        <a:p>
          <a:endParaRPr lang="cs-CZ"/>
        </a:p>
      </dgm:t>
    </dgm:pt>
    <dgm:pt modelId="{4DAB3247-50BA-4614-95EE-0734F0664D95}" type="sibTrans" cxnId="{56A54B9E-1E13-40DF-8FA8-85248CB6D30E}">
      <dgm:prSet/>
      <dgm:spPr/>
      <dgm:t>
        <a:bodyPr/>
        <a:lstStyle/>
        <a:p>
          <a:endParaRPr lang="cs-CZ"/>
        </a:p>
      </dgm:t>
    </dgm:pt>
    <dgm:pt modelId="{3995B946-82B7-48E5-87E6-80FBDEE6ACAA}">
      <dgm:prSet/>
      <dgm:spPr/>
      <dgm:t>
        <a:bodyPr/>
        <a:lstStyle/>
        <a:p>
          <a:r>
            <a:rPr lang="cs-CZ" dirty="0" smtClean="0"/>
            <a:t>Strom </a:t>
          </a:r>
          <a:endParaRPr lang="cs-CZ" dirty="0"/>
        </a:p>
      </dgm:t>
    </dgm:pt>
    <dgm:pt modelId="{775F5548-FD6A-40B7-9DB0-225C5DB48EBC}" type="parTrans" cxnId="{2E5A431C-9EF5-4D2B-8F24-063439F92155}">
      <dgm:prSet/>
      <dgm:spPr/>
      <dgm:t>
        <a:bodyPr/>
        <a:lstStyle/>
        <a:p>
          <a:endParaRPr lang="cs-CZ"/>
        </a:p>
      </dgm:t>
    </dgm:pt>
    <dgm:pt modelId="{3A21B215-3173-4254-931D-BA3C10526123}" type="sibTrans" cxnId="{2E5A431C-9EF5-4D2B-8F24-063439F92155}">
      <dgm:prSet/>
      <dgm:spPr/>
      <dgm:t>
        <a:bodyPr/>
        <a:lstStyle/>
        <a:p>
          <a:endParaRPr lang="cs-CZ"/>
        </a:p>
      </dgm:t>
    </dgm:pt>
    <dgm:pt modelId="{020BBFA8-224B-4CF7-9B10-54161AF6065A}">
      <dgm:prSet/>
      <dgm:spPr/>
      <dgm:t>
        <a:bodyPr/>
        <a:lstStyle/>
        <a:p>
          <a:r>
            <a:rPr lang="cs-CZ" dirty="0" smtClean="0"/>
            <a:t>Linie </a:t>
          </a:r>
          <a:endParaRPr lang="cs-CZ" dirty="0"/>
        </a:p>
      </dgm:t>
    </dgm:pt>
    <dgm:pt modelId="{2DADC112-2AA3-45B1-A577-7F9C648F3F00}" type="parTrans" cxnId="{D5E2DD69-D661-4D83-A41A-DC032CCD7072}">
      <dgm:prSet/>
      <dgm:spPr/>
      <dgm:t>
        <a:bodyPr/>
        <a:lstStyle/>
        <a:p>
          <a:endParaRPr lang="cs-CZ"/>
        </a:p>
      </dgm:t>
    </dgm:pt>
    <dgm:pt modelId="{1EDD569A-6CA0-4C3F-A8B0-76D6B765691B}" type="sibTrans" cxnId="{D5E2DD69-D661-4D83-A41A-DC032CCD7072}">
      <dgm:prSet/>
      <dgm:spPr/>
      <dgm:t>
        <a:bodyPr/>
        <a:lstStyle/>
        <a:p>
          <a:endParaRPr lang="cs-CZ"/>
        </a:p>
      </dgm:t>
    </dgm:pt>
    <dgm:pt modelId="{A62D7613-33B6-4553-BC93-98453D21C574}">
      <dgm:prSet/>
      <dgm:spPr/>
      <dgm:t>
        <a:bodyPr/>
        <a:lstStyle/>
        <a:p>
          <a:r>
            <a:rPr lang="cs-CZ" dirty="0" smtClean="0"/>
            <a:t>Kombinace výše uvedených typů</a:t>
          </a:r>
          <a:endParaRPr lang="cs-CZ" dirty="0"/>
        </a:p>
      </dgm:t>
    </dgm:pt>
    <dgm:pt modelId="{CB9C6E27-DB74-4E48-AA8A-FF534E339F7D}" type="parTrans" cxnId="{2042EC7E-DCA3-41DF-87E8-AD24E0F2687D}">
      <dgm:prSet/>
      <dgm:spPr/>
      <dgm:t>
        <a:bodyPr/>
        <a:lstStyle/>
        <a:p>
          <a:endParaRPr lang="cs-CZ"/>
        </a:p>
      </dgm:t>
    </dgm:pt>
    <dgm:pt modelId="{5DB6A4A9-74F3-4096-9A3D-852668BCBF38}" type="sibTrans" cxnId="{2042EC7E-DCA3-41DF-87E8-AD24E0F2687D}">
      <dgm:prSet/>
      <dgm:spPr/>
      <dgm:t>
        <a:bodyPr/>
        <a:lstStyle/>
        <a:p>
          <a:endParaRPr lang="cs-CZ"/>
        </a:p>
      </dgm:t>
    </dgm:pt>
    <dgm:pt modelId="{2F3D622C-0902-482D-88C5-7EEA9B9D8B0E}" type="pres">
      <dgm:prSet presAssocID="{85192513-4210-44CE-B0C8-85276E242FAE}" presName="composite" presStyleCnt="0">
        <dgm:presLayoutVars>
          <dgm:chMax val="1"/>
          <dgm:dir/>
          <dgm:resizeHandles val="exact"/>
        </dgm:presLayoutVars>
      </dgm:prSet>
      <dgm:spPr/>
      <dgm:t>
        <a:bodyPr/>
        <a:lstStyle/>
        <a:p>
          <a:endParaRPr lang="cs-CZ"/>
        </a:p>
      </dgm:t>
    </dgm:pt>
    <dgm:pt modelId="{82C02B2A-F21B-4811-B8B5-919428BA6AF5}" type="pres">
      <dgm:prSet presAssocID="{92E85EAF-89CA-40E2-B8E9-4DC21966F2AB}" presName="roof" presStyleLbl="dkBgShp" presStyleIdx="0" presStyleCnt="2"/>
      <dgm:spPr/>
      <dgm:t>
        <a:bodyPr/>
        <a:lstStyle/>
        <a:p>
          <a:endParaRPr lang="cs-CZ"/>
        </a:p>
      </dgm:t>
    </dgm:pt>
    <dgm:pt modelId="{6EC91C7E-D9DB-4DF1-A93D-540A40BE645D}" type="pres">
      <dgm:prSet presAssocID="{92E85EAF-89CA-40E2-B8E9-4DC21966F2AB}" presName="pillars" presStyleCnt="0"/>
      <dgm:spPr/>
    </dgm:pt>
    <dgm:pt modelId="{CDB1316A-D4D5-4966-9FA5-228591DA7718}" type="pres">
      <dgm:prSet presAssocID="{92E85EAF-89CA-40E2-B8E9-4DC21966F2AB}" presName="pillar1" presStyleLbl="node1" presStyleIdx="0" presStyleCnt="3">
        <dgm:presLayoutVars>
          <dgm:bulletEnabled val="1"/>
        </dgm:presLayoutVars>
      </dgm:prSet>
      <dgm:spPr/>
      <dgm:t>
        <a:bodyPr/>
        <a:lstStyle/>
        <a:p>
          <a:endParaRPr lang="cs-CZ"/>
        </a:p>
      </dgm:t>
    </dgm:pt>
    <dgm:pt modelId="{D6818EB1-6D87-4F31-8E74-D37422FE2875}" type="pres">
      <dgm:prSet presAssocID="{A62E1FD4-E88C-4AF2-8846-BB519189AFBE}" presName="pillarX" presStyleLbl="node1" presStyleIdx="1" presStyleCnt="3">
        <dgm:presLayoutVars>
          <dgm:bulletEnabled val="1"/>
        </dgm:presLayoutVars>
      </dgm:prSet>
      <dgm:spPr/>
      <dgm:t>
        <a:bodyPr/>
        <a:lstStyle/>
        <a:p>
          <a:endParaRPr lang="cs-CZ"/>
        </a:p>
      </dgm:t>
    </dgm:pt>
    <dgm:pt modelId="{E890764C-B9D0-4E94-9662-226F329350A8}" type="pres">
      <dgm:prSet presAssocID="{42D46D69-E2C3-4393-9EAB-D538662AE8A0}" presName="pillarX" presStyleLbl="node1" presStyleIdx="2" presStyleCnt="3">
        <dgm:presLayoutVars>
          <dgm:bulletEnabled val="1"/>
        </dgm:presLayoutVars>
      </dgm:prSet>
      <dgm:spPr/>
      <dgm:t>
        <a:bodyPr/>
        <a:lstStyle/>
        <a:p>
          <a:endParaRPr lang="cs-CZ"/>
        </a:p>
      </dgm:t>
    </dgm:pt>
    <dgm:pt modelId="{AF083587-2E92-4EA5-BF02-1DFC3585FC62}" type="pres">
      <dgm:prSet presAssocID="{92E85EAF-89CA-40E2-B8E9-4DC21966F2AB}" presName="base" presStyleLbl="dkBgShp" presStyleIdx="1" presStyleCnt="2"/>
      <dgm:spPr/>
    </dgm:pt>
  </dgm:ptLst>
  <dgm:cxnLst>
    <dgm:cxn modelId="{4811B67D-945F-447C-8E0A-860765605384}" type="presOf" srcId="{020BBFA8-224B-4CF7-9B10-54161AF6065A}" destId="{E890764C-B9D0-4E94-9662-226F329350A8}" srcOrd="0" destOrd="2" presId="urn:microsoft.com/office/officeart/2005/8/layout/hList3"/>
    <dgm:cxn modelId="{A2F18449-A5D4-44E2-9DE8-06AF1660E7AB}" type="presOf" srcId="{92E85EAF-89CA-40E2-B8E9-4DC21966F2AB}" destId="{82C02B2A-F21B-4811-B8B5-919428BA6AF5}" srcOrd="0" destOrd="0" presId="urn:microsoft.com/office/officeart/2005/8/layout/hList3"/>
    <dgm:cxn modelId="{D320AAAB-C749-4189-A11D-9E9F25B2DBA9}" type="presOf" srcId="{85192513-4210-44CE-B0C8-85276E242FAE}" destId="{2F3D622C-0902-482D-88C5-7EEA9B9D8B0E}" srcOrd="0" destOrd="0" presId="urn:microsoft.com/office/officeart/2005/8/layout/hList3"/>
    <dgm:cxn modelId="{00A3BC1A-C141-400F-86A0-C617345C35E4}" srcId="{92E85EAF-89CA-40E2-B8E9-4DC21966F2AB}" destId="{00D4A68F-38A6-4D14-9E48-AD274F15CFDB}" srcOrd="0" destOrd="0" parTransId="{27464C99-F239-4D11-A514-418176D939D5}" sibTransId="{A7D19B38-E930-4460-AD6D-70C371DEB685}"/>
    <dgm:cxn modelId="{2042EC7E-DCA3-41DF-87E8-AD24E0F2687D}" srcId="{42D46D69-E2C3-4393-9EAB-D538662AE8A0}" destId="{A62D7613-33B6-4553-BC93-98453D21C574}" srcOrd="4" destOrd="0" parTransId="{CB9C6E27-DB74-4E48-AA8A-FF534E339F7D}" sibTransId="{5DB6A4A9-74F3-4096-9A3D-852668BCBF38}"/>
    <dgm:cxn modelId="{B39F2511-7511-4D09-9ADD-1E964A58F2C4}" srcId="{42D46D69-E2C3-4393-9EAB-D538662AE8A0}" destId="{2CCD595D-822F-4418-BEF8-E78E38666D02}" srcOrd="0" destOrd="0" parTransId="{3282A1AA-AC00-4835-BB8B-9E739ABC77F0}" sibTransId="{61463CE7-0F76-4D7F-8324-87E1AC767297}"/>
    <dgm:cxn modelId="{4C66BE89-0422-49F6-B207-0F0B19509B07}" type="presOf" srcId="{F62ECD3A-22BB-4D5E-A664-29C32D798F2D}" destId="{D6818EB1-6D87-4F31-8E74-D37422FE2875}" srcOrd="0" destOrd="2" presId="urn:microsoft.com/office/officeart/2005/8/layout/hList3"/>
    <dgm:cxn modelId="{56A54B9E-1E13-40DF-8FA8-85248CB6D30E}" srcId="{42D46D69-E2C3-4393-9EAB-D538662AE8A0}" destId="{6F97D098-B7F7-4CC2-8D40-C6A3BB6EDC92}" srcOrd="2" destOrd="0" parTransId="{35536C8C-1436-4641-82EE-07223C643AFD}" sibTransId="{4DAB3247-50BA-4614-95EE-0734F0664D95}"/>
    <dgm:cxn modelId="{25F13DF9-FD55-460A-83E0-8E2F73F29C82}" type="presOf" srcId="{E178FAE0-10EB-4C86-8CAC-85A507226B5B}" destId="{CDB1316A-D4D5-4966-9FA5-228591DA7718}" srcOrd="0" destOrd="2" presId="urn:microsoft.com/office/officeart/2005/8/layout/hList3"/>
    <dgm:cxn modelId="{FF5570AA-9F4F-4B31-B2B5-30762A80A376}" type="presOf" srcId="{A62E1FD4-E88C-4AF2-8846-BB519189AFBE}" destId="{D6818EB1-6D87-4F31-8E74-D37422FE2875}" srcOrd="0" destOrd="0" presId="urn:microsoft.com/office/officeart/2005/8/layout/hList3"/>
    <dgm:cxn modelId="{DA868C86-8321-4643-A91A-1640CCC0F5BC}" type="presOf" srcId="{F8955A6B-9F84-437A-B53D-FCF8F934A174}" destId="{D6818EB1-6D87-4F31-8E74-D37422FE2875}" srcOrd="0" destOrd="1" presId="urn:microsoft.com/office/officeart/2005/8/layout/hList3"/>
    <dgm:cxn modelId="{856D8DAB-506A-4FDC-84F4-54857B4EF068}" srcId="{92E85EAF-89CA-40E2-B8E9-4DC21966F2AB}" destId="{42D46D69-E2C3-4393-9EAB-D538662AE8A0}" srcOrd="2" destOrd="0" parTransId="{3B60C486-E0F3-4B6C-9E54-F7D632FEFE77}" sibTransId="{19CC2388-C42B-40B8-9DDD-61D11F97CD36}"/>
    <dgm:cxn modelId="{1E16A3AC-48ED-4E5E-B469-85E3034D112D}" srcId="{00D4A68F-38A6-4D14-9E48-AD274F15CFDB}" destId="{E178FAE0-10EB-4C86-8CAC-85A507226B5B}" srcOrd="1" destOrd="0" parTransId="{D287BEBC-D185-4688-AC14-DDCA18E9D6EC}" sibTransId="{4CB0A2F2-8A41-4615-97B8-8E06CB3A54F4}"/>
    <dgm:cxn modelId="{BFA8E9AD-8364-48EF-8319-69D0BE842088}" srcId="{A62E1FD4-E88C-4AF2-8846-BB519189AFBE}" destId="{F8955A6B-9F84-437A-B53D-FCF8F934A174}" srcOrd="0" destOrd="0" parTransId="{79B5650C-4A91-4B68-91A2-B58DB113F7BD}" sibTransId="{7F54813F-502C-42F5-870A-A5A9A9AAE0A6}"/>
    <dgm:cxn modelId="{5669D23E-0CE4-4EED-80A7-46D950FBEB48}" type="presOf" srcId="{00D4A68F-38A6-4D14-9E48-AD274F15CFDB}" destId="{CDB1316A-D4D5-4966-9FA5-228591DA7718}" srcOrd="0" destOrd="0" presId="urn:microsoft.com/office/officeart/2005/8/layout/hList3"/>
    <dgm:cxn modelId="{2E5A431C-9EF5-4D2B-8F24-063439F92155}" srcId="{42D46D69-E2C3-4393-9EAB-D538662AE8A0}" destId="{3995B946-82B7-48E5-87E6-80FBDEE6ACAA}" srcOrd="3" destOrd="0" parTransId="{775F5548-FD6A-40B7-9DB0-225C5DB48EBC}" sibTransId="{3A21B215-3173-4254-931D-BA3C10526123}"/>
    <dgm:cxn modelId="{36D90950-6548-4F10-B965-7ACB4D6C2416}" srcId="{85192513-4210-44CE-B0C8-85276E242FAE}" destId="{92E85EAF-89CA-40E2-B8E9-4DC21966F2AB}" srcOrd="0" destOrd="0" parTransId="{9662BB3C-336B-4D40-9ABD-1BC1FAFAEE8D}" sibTransId="{FE67310B-58CF-435A-AAF8-A83B389EE558}"/>
    <dgm:cxn modelId="{C42C2D47-6E7F-41EC-8516-C083C1F1BEF6}" srcId="{00D4A68F-38A6-4D14-9E48-AD274F15CFDB}" destId="{967E3186-2772-4FBF-B114-347E67AEBED9}" srcOrd="0" destOrd="0" parTransId="{A0F319B8-8F54-452E-BF64-C20D0CA83459}" sibTransId="{851BE9A8-746A-4418-B550-7A03C155D18E}"/>
    <dgm:cxn modelId="{2BE9320B-7F5A-468F-B10A-AA3D3E9A57E4}" srcId="{A62E1FD4-E88C-4AF2-8846-BB519189AFBE}" destId="{F62ECD3A-22BB-4D5E-A664-29C32D798F2D}" srcOrd="1" destOrd="0" parTransId="{02D9D2F7-41A8-4314-AABF-18D7DE21ACD2}" sibTransId="{A9102232-3BD2-457D-B07B-5ECFAB258FB3}"/>
    <dgm:cxn modelId="{23DC83DC-35F8-4916-BB2E-04E11BF86E1F}" type="presOf" srcId="{6F97D098-B7F7-4CC2-8D40-C6A3BB6EDC92}" destId="{E890764C-B9D0-4E94-9662-226F329350A8}" srcOrd="0" destOrd="3" presId="urn:microsoft.com/office/officeart/2005/8/layout/hList3"/>
    <dgm:cxn modelId="{62D61E57-7273-4E43-9C93-4CEC47450741}" type="presOf" srcId="{2CCD595D-822F-4418-BEF8-E78E38666D02}" destId="{E890764C-B9D0-4E94-9662-226F329350A8}" srcOrd="0" destOrd="1" presId="urn:microsoft.com/office/officeart/2005/8/layout/hList3"/>
    <dgm:cxn modelId="{0540E8CF-B6CB-4512-AF9C-362C6BE8B333}" type="presOf" srcId="{3995B946-82B7-48E5-87E6-80FBDEE6ACAA}" destId="{E890764C-B9D0-4E94-9662-226F329350A8}" srcOrd="0" destOrd="4" presId="urn:microsoft.com/office/officeart/2005/8/layout/hList3"/>
    <dgm:cxn modelId="{FD841646-6368-4E59-B15D-985B97A72264}" type="presOf" srcId="{42D46D69-E2C3-4393-9EAB-D538662AE8A0}" destId="{E890764C-B9D0-4E94-9662-226F329350A8}" srcOrd="0" destOrd="0" presId="urn:microsoft.com/office/officeart/2005/8/layout/hList3"/>
    <dgm:cxn modelId="{D5E2DD69-D661-4D83-A41A-DC032CCD7072}" srcId="{42D46D69-E2C3-4393-9EAB-D538662AE8A0}" destId="{020BBFA8-224B-4CF7-9B10-54161AF6065A}" srcOrd="1" destOrd="0" parTransId="{2DADC112-2AA3-45B1-A577-7F9C648F3F00}" sibTransId="{1EDD569A-6CA0-4C3F-A8B0-76D6B765691B}"/>
    <dgm:cxn modelId="{1EA639DB-286F-4B27-BDDD-B8835EEA7BE0}" type="presOf" srcId="{A62D7613-33B6-4553-BC93-98453D21C574}" destId="{E890764C-B9D0-4E94-9662-226F329350A8}" srcOrd="0" destOrd="5" presId="urn:microsoft.com/office/officeart/2005/8/layout/hList3"/>
    <dgm:cxn modelId="{8E8B050A-E509-4994-82F9-57E519618A46}" srcId="{92E85EAF-89CA-40E2-B8E9-4DC21966F2AB}" destId="{A62E1FD4-E88C-4AF2-8846-BB519189AFBE}" srcOrd="1" destOrd="0" parTransId="{082362DA-B3A5-429A-BBAC-64CF6E6D3AA8}" sibTransId="{20D16F95-EC4D-4DAD-A522-07A1B11C2982}"/>
    <dgm:cxn modelId="{01C63024-4602-4979-96F5-DEE7E8B6A159}" type="presOf" srcId="{967E3186-2772-4FBF-B114-347E67AEBED9}" destId="{CDB1316A-D4D5-4966-9FA5-228591DA7718}" srcOrd="0" destOrd="1" presId="urn:microsoft.com/office/officeart/2005/8/layout/hList3"/>
    <dgm:cxn modelId="{7B47C9B4-C471-4292-81E5-AB81D1684906}" type="presParOf" srcId="{2F3D622C-0902-482D-88C5-7EEA9B9D8B0E}" destId="{82C02B2A-F21B-4811-B8B5-919428BA6AF5}" srcOrd="0" destOrd="0" presId="urn:microsoft.com/office/officeart/2005/8/layout/hList3"/>
    <dgm:cxn modelId="{1A470EF9-B75A-43BB-8185-15F91ECE2368}" type="presParOf" srcId="{2F3D622C-0902-482D-88C5-7EEA9B9D8B0E}" destId="{6EC91C7E-D9DB-4DF1-A93D-540A40BE645D}" srcOrd="1" destOrd="0" presId="urn:microsoft.com/office/officeart/2005/8/layout/hList3"/>
    <dgm:cxn modelId="{F41EB491-5D01-42E9-8ECE-C8DD0CD3391A}" type="presParOf" srcId="{6EC91C7E-D9DB-4DF1-A93D-540A40BE645D}" destId="{CDB1316A-D4D5-4966-9FA5-228591DA7718}" srcOrd="0" destOrd="0" presId="urn:microsoft.com/office/officeart/2005/8/layout/hList3"/>
    <dgm:cxn modelId="{5EA20453-B940-41BA-B96D-A31B5DAED0F5}" type="presParOf" srcId="{6EC91C7E-D9DB-4DF1-A93D-540A40BE645D}" destId="{D6818EB1-6D87-4F31-8E74-D37422FE2875}" srcOrd="1" destOrd="0" presId="urn:microsoft.com/office/officeart/2005/8/layout/hList3"/>
    <dgm:cxn modelId="{719F65E6-06C5-4B8F-B604-4F4F9DCF56E1}" type="presParOf" srcId="{6EC91C7E-D9DB-4DF1-A93D-540A40BE645D}" destId="{E890764C-B9D0-4E94-9662-226F329350A8}" srcOrd="2" destOrd="0" presId="urn:microsoft.com/office/officeart/2005/8/layout/hList3"/>
    <dgm:cxn modelId="{75E07599-983F-48AA-8B3F-B2C650A0816A}" type="presParOf" srcId="{2F3D622C-0902-482D-88C5-7EEA9B9D8B0E}" destId="{AF083587-2E92-4EA5-BF02-1DFC3585FC62}" srcOrd="2" destOrd="0" presId="urn:microsoft.com/office/officeart/2005/8/layout/hLis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FE115E-1CC2-47F6-8252-7A0A034C4890}" type="doc">
      <dgm:prSet loTypeId="urn:microsoft.com/office/officeart/2005/8/layout/chevron1" loCatId="process" qsTypeId="urn:microsoft.com/office/officeart/2005/8/quickstyle/simple3" qsCatId="simple" csTypeId="urn:microsoft.com/office/officeart/2005/8/colors/accent2_2" csCatId="accent2" phldr="1"/>
      <dgm:spPr/>
    </dgm:pt>
    <dgm:pt modelId="{697E08FE-7072-4D75-80C4-510339D172E1}">
      <dgm:prSet phldrT="[Text]"/>
      <dgm:spPr/>
      <dgm:t>
        <a:bodyPr/>
        <a:lstStyle/>
        <a:p>
          <a:r>
            <a:rPr lang="cs-CZ" dirty="0" smtClean="0"/>
            <a:t>telegram</a:t>
          </a:r>
          <a:endParaRPr lang="cs-CZ" dirty="0"/>
        </a:p>
      </dgm:t>
    </dgm:pt>
    <dgm:pt modelId="{26476EFA-8258-4787-A99F-92F5D5D12D8A}" type="parTrans" cxnId="{770FA66F-E44C-4EC4-9577-47B08DF018FF}">
      <dgm:prSet/>
      <dgm:spPr/>
      <dgm:t>
        <a:bodyPr/>
        <a:lstStyle/>
        <a:p>
          <a:endParaRPr lang="cs-CZ"/>
        </a:p>
      </dgm:t>
    </dgm:pt>
    <dgm:pt modelId="{4EA06D9B-B7A0-4F96-B145-EE84904BDCE0}" type="sibTrans" cxnId="{770FA66F-E44C-4EC4-9577-47B08DF018FF}">
      <dgm:prSet/>
      <dgm:spPr/>
      <dgm:t>
        <a:bodyPr/>
        <a:lstStyle/>
        <a:p>
          <a:endParaRPr lang="cs-CZ"/>
        </a:p>
      </dgm:t>
    </dgm:pt>
    <dgm:pt modelId="{016A818D-5795-462E-982C-98D7DFB8A53A}">
      <dgm:prSet phldrT="[Text]"/>
      <dgm:spPr/>
      <dgm:t>
        <a:bodyPr/>
        <a:lstStyle/>
        <a:p>
          <a:r>
            <a:rPr lang="cs-CZ" dirty="0" smtClean="0"/>
            <a:t>Signál </a:t>
          </a:r>
          <a:r>
            <a:rPr lang="cs-CZ" dirty="0" smtClean="0">
              <a:latin typeface="Times New Roman" pitchFamily="18" charset="0"/>
              <a:cs typeface="Times New Roman" pitchFamily="18" charset="0"/>
            </a:rPr>
            <a:t>1/0</a:t>
          </a:r>
          <a:endParaRPr lang="cs-CZ" dirty="0">
            <a:latin typeface="Times New Roman" pitchFamily="18" charset="0"/>
            <a:cs typeface="Times New Roman" pitchFamily="18" charset="0"/>
          </a:endParaRPr>
        </a:p>
      </dgm:t>
    </dgm:pt>
    <dgm:pt modelId="{C8168443-F196-48C3-A12D-209660DE98E0}" type="parTrans" cxnId="{FEC8A49F-C6E9-459D-8F74-642EFEE79426}">
      <dgm:prSet/>
      <dgm:spPr/>
      <dgm:t>
        <a:bodyPr/>
        <a:lstStyle/>
        <a:p>
          <a:endParaRPr lang="cs-CZ"/>
        </a:p>
      </dgm:t>
    </dgm:pt>
    <dgm:pt modelId="{FD58DD1E-E556-4927-8629-87423F97DE98}" type="sibTrans" cxnId="{FEC8A49F-C6E9-459D-8F74-642EFEE79426}">
      <dgm:prSet/>
      <dgm:spPr/>
      <dgm:t>
        <a:bodyPr/>
        <a:lstStyle/>
        <a:p>
          <a:endParaRPr lang="cs-CZ"/>
        </a:p>
      </dgm:t>
    </dgm:pt>
    <dgm:pt modelId="{19A6F44D-F7E0-4E31-844B-F1C4DB393403}">
      <dgm:prSet phldrT="[Text]" custT="1"/>
      <dgm:spPr/>
      <dgm:t>
        <a:bodyPr/>
        <a:lstStyle/>
        <a:p>
          <a:r>
            <a:rPr lang="cs-CZ" sz="1400" dirty="0" smtClean="0"/>
            <a:t>Napětí přítomno /nulové</a:t>
          </a:r>
          <a:endParaRPr lang="cs-CZ" sz="1400" dirty="0"/>
        </a:p>
      </dgm:t>
    </dgm:pt>
    <dgm:pt modelId="{4B65883E-CA96-459F-A360-70E5DCD49B0C}" type="parTrans" cxnId="{ED22FB86-0C4C-401F-88B9-511B3FE950FC}">
      <dgm:prSet/>
      <dgm:spPr/>
      <dgm:t>
        <a:bodyPr/>
        <a:lstStyle/>
        <a:p>
          <a:endParaRPr lang="cs-CZ"/>
        </a:p>
      </dgm:t>
    </dgm:pt>
    <dgm:pt modelId="{6ECC9040-047C-4BA5-B0BB-8A1D3EE375A4}" type="sibTrans" cxnId="{ED22FB86-0C4C-401F-88B9-511B3FE950FC}">
      <dgm:prSet/>
      <dgm:spPr/>
      <dgm:t>
        <a:bodyPr/>
        <a:lstStyle/>
        <a:p>
          <a:endParaRPr lang="cs-CZ"/>
        </a:p>
      </dgm:t>
    </dgm:pt>
    <dgm:pt modelId="{58C428FA-7939-4F66-B80A-FF3EFA0641B4}" type="pres">
      <dgm:prSet presAssocID="{CDFE115E-1CC2-47F6-8252-7A0A034C4890}" presName="Name0" presStyleCnt="0">
        <dgm:presLayoutVars>
          <dgm:dir/>
          <dgm:animLvl val="lvl"/>
          <dgm:resizeHandles val="exact"/>
        </dgm:presLayoutVars>
      </dgm:prSet>
      <dgm:spPr/>
    </dgm:pt>
    <dgm:pt modelId="{0412CA3E-5426-4EA5-8147-B1216EB5E5C5}" type="pres">
      <dgm:prSet presAssocID="{697E08FE-7072-4D75-80C4-510339D172E1}" presName="parTxOnly" presStyleLbl="node1" presStyleIdx="0" presStyleCnt="3">
        <dgm:presLayoutVars>
          <dgm:chMax val="0"/>
          <dgm:chPref val="0"/>
          <dgm:bulletEnabled val="1"/>
        </dgm:presLayoutVars>
      </dgm:prSet>
      <dgm:spPr/>
      <dgm:t>
        <a:bodyPr/>
        <a:lstStyle/>
        <a:p>
          <a:endParaRPr lang="cs-CZ"/>
        </a:p>
      </dgm:t>
    </dgm:pt>
    <dgm:pt modelId="{FFCECAE8-B45A-48CD-A937-5E2AE02E5BB1}" type="pres">
      <dgm:prSet presAssocID="{4EA06D9B-B7A0-4F96-B145-EE84904BDCE0}" presName="parTxOnlySpace" presStyleCnt="0"/>
      <dgm:spPr/>
    </dgm:pt>
    <dgm:pt modelId="{DC17AB7A-3C31-4ECF-B3CC-08B28AC7D6A5}" type="pres">
      <dgm:prSet presAssocID="{016A818D-5795-462E-982C-98D7DFB8A53A}" presName="parTxOnly" presStyleLbl="node1" presStyleIdx="1" presStyleCnt="3">
        <dgm:presLayoutVars>
          <dgm:chMax val="0"/>
          <dgm:chPref val="0"/>
          <dgm:bulletEnabled val="1"/>
        </dgm:presLayoutVars>
      </dgm:prSet>
      <dgm:spPr/>
      <dgm:t>
        <a:bodyPr/>
        <a:lstStyle/>
        <a:p>
          <a:endParaRPr lang="cs-CZ"/>
        </a:p>
      </dgm:t>
    </dgm:pt>
    <dgm:pt modelId="{14B763A4-7D30-4D92-A4E7-C22806FF7C44}" type="pres">
      <dgm:prSet presAssocID="{FD58DD1E-E556-4927-8629-87423F97DE98}" presName="parTxOnlySpace" presStyleCnt="0"/>
      <dgm:spPr/>
    </dgm:pt>
    <dgm:pt modelId="{2B5F19FC-7639-401D-905F-0CFE833FBCDF}" type="pres">
      <dgm:prSet presAssocID="{19A6F44D-F7E0-4E31-844B-F1C4DB393403}" presName="parTxOnly" presStyleLbl="node1" presStyleIdx="2" presStyleCnt="3">
        <dgm:presLayoutVars>
          <dgm:chMax val="0"/>
          <dgm:chPref val="0"/>
          <dgm:bulletEnabled val="1"/>
        </dgm:presLayoutVars>
      </dgm:prSet>
      <dgm:spPr/>
      <dgm:t>
        <a:bodyPr/>
        <a:lstStyle/>
        <a:p>
          <a:endParaRPr lang="cs-CZ"/>
        </a:p>
      </dgm:t>
    </dgm:pt>
  </dgm:ptLst>
  <dgm:cxnLst>
    <dgm:cxn modelId="{770FA66F-E44C-4EC4-9577-47B08DF018FF}" srcId="{CDFE115E-1CC2-47F6-8252-7A0A034C4890}" destId="{697E08FE-7072-4D75-80C4-510339D172E1}" srcOrd="0" destOrd="0" parTransId="{26476EFA-8258-4787-A99F-92F5D5D12D8A}" sibTransId="{4EA06D9B-B7A0-4F96-B145-EE84904BDCE0}"/>
    <dgm:cxn modelId="{ED22FB86-0C4C-401F-88B9-511B3FE950FC}" srcId="{CDFE115E-1CC2-47F6-8252-7A0A034C4890}" destId="{19A6F44D-F7E0-4E31-844B-F1C4DB393403}" srcOrd="2" destOrd="0" parTransId="{4B65883E-CA96-459F-A360-70E5DCD49B0C}" sibTransId="{6ECC9040-047C-4BA5-B0BB-8A1D3EE375A4}"/>
    <dgm:cxn modelId="{48A23AB1-7981-4398-B7D0-F1320120727C}" type="presOf" srcId="{CDFE115E-1CC2-47F6-8252-7A0A034C4890}" destId="{58C428FA-7939-4F66-B80A-FF3EFA0641B4}" srcOrd="0" destOrd="0" presId="urn:microsoft.com/office/officeart/2005/8/layout/chevron1"/>
    <dgm:cxn modelId="{5E8F161D-26ED-4337-83B3-520D6E5FF7F4}" type="presOf" srcId="{19A6F44D-F7E0-4E31-844B-F1C4DB393403}" destId="{2B5F19FC-7639-401D-905F-0CFE833FBCDF}" srcOrd="0" destOrd="0" presId="urn:microsoft.com/office/officeart/2005/8/layout/chevron1"/>
    <dgm:cxn modelId="{23984A4C-2B18-40C6-B144-34AFFB0148E1}" type="presOf" srcId="{016A818D-5795-462E-982C-98D7DFB8A53A}" destId="{DC17AB7A-3C31-4ECF-B3CC-08B28AC7D6A5}" srcOrd="0" destOrd="0" presId="urn:microsoft.com/office/officeart/2005/8/layout/chevron1"/>
    <dgm:cxn modelId="{FEC8A49F-C6E9-459D-8F74-642EFEE79426}" srcId="{CDFE115E-1CC2-47F6-8252-7A0A034C4890}" destId="{016A818D-5795-462E-982C-98D7DFB8A53A}" srcOrd="1" destOrd="0" parTransId="{C8168443-F196-48C3-A12D-209660DE98E0}" sibTransId="{FD58DD1E-E556-4927-8629-87423F97DE98}"/>
    <dgm:cxn modelId="{7AA79444-6EE7-41B6-A6A6-C50BE0B464A6}" type="presOf" srcId="{697E08FE-7072-4D75-80C4-510339D172E1}" destId="{0412CA3E-5426-4EA5-8147-B1216EB5E5C5}" srcOrd="0" destOrd="0" presId="urn:microsoft.com/office/officeart/2005/8/layout/chevron1"/>
    <dgm:cxn modelId="{266679B2-C54C-4FA3-9687-8E87C8D4B015}" type="presParOf" srcId="{58C428FA-7939-4F66-B80A-FF3EFA0641B4}" destId="{0412CA3E-5426-4EA5-8147-B1216EB5E5C5}" srcOrd="0" destOrd="0" presId="urn:microsoft.com/office/officeart/2005/8/layout/chevron1"/>
    <dgm:cxn modelId="{7815904A-1AA5-42EF-AA85-73E4F37DBB56}" type="presParOf" srcId="{58C428FA-7939-4F66-B80A-FF3EFA0641B4}" destId="{FFCECAE8-B45A-48CD-A937-5E2AE02E5BB1}" srcOrd="1" destOrd="0" presId="urn:microsoft.com/office/officeart/2005/8/layout/chevron1"/>
    <dgm:cxn modelId="{9AD9C863-1687-4B0B-9597-2CFAED6B638B}" type="presParOf" srcId="{58C428FA-7939-4F66-B80A-FF3EFA0641B4}" destId="{DC17AB7A-3C31-4ECF-B3CC-08B28AC7D6A5}" srcOrd="2" destOrd="0" presId="urn:microsoft.com/office/officeart/2005/8/layout/chevron1"/>
    <dgm:cxn modelId="{57B647BD-D593-48EB-9AE9-7CE1A70E264F}" type="presParOf" srcId="{58C428FA-7939-4F66-B80A-FF3EFA0641B4}" destId="{14B763A4-7D30-4D92-A4E7-C22806FF7C44}" srcOrd="3" destOrd="0" presId="urn:microsoft.com/office/officeart/2005/8/layout/chevron1"/>
    <dgm:cxn modelId="{491EAB74-8C44-4CE1-B1CB-049A64D25850}" type="presParOf" srcId="{58C428FA-7939-4F66-B80A-FF3EFA0641B4}" destId="{2B5F19FC-7639-401D-905F-0CFE833FBCDF}" srcOrd="4" destOrd="0" presId="urn:microsoft.com/office/officeart/2005/8/layout/chevron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CE603C7-75F5-4947-8543-1CA79844AF87}" type="doc">
      <dgm:prSet loTypeId="urn:microsoft.com/office/officeart/2005/8/layout/cycle5" loCatId="cycle" qsTypeId="urn:microsoft.com/office/officeart/2005/8/quickstyle/simple1" qsCatId="simple" csTypeId="urn:microsoft.com/office/officeart/2005/8/colors/colorful4" csCatId="colorful" phldr="1"/>
      <dgm:spPr/>
      <dgm:t>
        <a:bodyPr/>
        <a:lstStyle/>
        <a:p>
          <a:endParaRPr lang="cs-CZ"/>
        </a:p>
      </dgm:t>
    </dgm:pt>
    <dgm:pt modelId="{B7180C10-DED3-4310-B17A-F312A27039AE}">
      <dgm:prSet phldrT="[Text]"/>
      <dgm:spPr/>
      <dgm:t>
        <a:bodyPr/>
        <a:lstStyle/>
        <a:p>
          <a:r>
            <a:rPr lang="cs-CZ" dirty="0" smtClean="0"/>
            <a:t>Informace</a:t>
          </a:r>
          <a:endParaRPr lang="cs-CZ" dirty="0"/>
        </a:p>
      </dgm:t>
    </dgm:pt>
    <dgm:pt modelId="{7F7D5AEA-0388-40BB-A8D9-10398AA997EA}" type="parTrans" cxnId="{BA38DC04-59D7-4811-9010-278FB8BA403A}">
      <dgm:prSet/>
      <dgm:spPr/>
      <dgm:t>
        <a:bodyPr/>
        <a:lstStyle/>
        <a:p>
          <a:endParaRPr lang="cs-CZ"/>
        </a:p>
      </dgm:t>
    </dgm:pt>
    <dgm:pt modelId="{81E9F0B9-E65B-4C4B-AE83-55A049A07A4C}" type="sibTrans" cxnId="{BA38DC04-59D7-4811-9010-278FB8BA403A}">
      <dgm:prSet/>
      <dgm:spPr/>
      <dgm:t>
        <a:bodyPr/>
        <a:lstStyle/>
        <a:p>
          <a:endParaRPr lang="cs-CZ"/>
        </a:p>
      </dgm:t>
    </dgm:pt>
    <dgm:pt modelId="{A96CE4A1-2FD5-4578-8C33-9D7328AB9EE4}">
      <dgm:prSet phldrT="[Text]" custT="1"/>
      <dgm:spPr/>
      <dgm:t>
        <a:bodyPr/>
        <a:lstStyle/>
        <a:p>
          <a:r>
            <a:rPr lang="cs-CZ" sz="1400" dirty="0" smtClean="0"/>
            <a:t>Datový telegram</a:t>
          </a:r>
        </a:p>
        <a:p>
          <a:r>
            <a:rPr lang="cs-CZ" sz="1400" dirty="0" smtClean="0"/>
            <a:t>- lze až 3x opakovat</a:t>
          </a:r>
          <a:endParaRPr lang="cs-CZ" sz="1400" dirty="0"/>
        </a:p>
      </dgm:t>
    </dgm:pt>
    <dgm:pt modelId="{D317E18A-FFE5-4CFF-B48D-F5CAFD5D39EE}" type="parTrans" cxnId="{A0896A47-C601-4F42-9A65-2CA9A06395D8}">
      <dgm:prSet/>
      <dgm:spPr/>
      <dgm:t>
        <a:bodyPr/>
        <a:lstStyle/>
        <a:p>
          <a:endParaRPr lang="cs-CZ"/>
        </a:p>
      </dgm:t>
    </dgm:pt>
    <dgm:pt modelId="{3680D08F-FAF3-4465-B20F-CC95B9A5177A}" type="sibTrans" cxnId="{A0896A47-C601-4F42-9A65-2CA9A06395D8}">
      <dgm:prSet/>
      <dgm:spPr/>
      <dgm:t>
        <a:bodyPr/>
        <a:lstStyle/>
        <a:p>
          <a:endParaRPr lang="cs-CZ"/>
        </a:p>
      </dgm:t>
    </dgm:pt>
    <dgm:pt modelId="{5598E0EA-0E79-40E3-8404-F5CA43702667}">
      <dgm:prSet phldrT="[Text]"/>
      <dgm:spPr/>
      <dgm:t>
        <a:bodyPr/>
        <a:lstStyle/>
        <a:p>
          <a:r>
            <a:rPr lang="cs-CZ" dirty="0" smtClean="0"/>
            <a:t>Digitální informace</a:t>
          </a:r>
          <a:endParaRPr lang="cs-CZ" dirty="0"/>
        </a:p>
      </dgm:t>
    </dgm:pt>
    <dgm:pt modelId="{CF959234-D6E9-4433-BB87-CF43736B6FBB}" type="parTrans" cxnId="{C5153579-613E-4931-ADE2-75C1C314F83D}">
      <dgm:prSet/>
      <dgm:spPr/>
      <dgm:t>
        <a:bodyPr/>
        <a:lstStyle/>
        <a:p>
          <a:endParaRPr lang="cs-CZ"/>
        </a:p>
      </dgm:t>
    </dgm:pt>
    <dgm:pt modelId="{54DBC6D3-E8BD-46E5-9DAD-F704742F7CEA}" type="sibTrans" cxnId="{C5153579-613E-4931-ADE2-75C1C314F83D}">
      <dgm:prSet/>
      <dgm:spPr/>
      <dgm:t>
        <a:bodyPr/>
        <a:lstStyle/>
        <a:p>
          <a:endParaRPr lang="cs-CZ"/>
        </a:p>
      </dgm:t>
    </dgm:pt>
    <dgm:pt modelId="{45B1DFB2-FDFF-496E-9CE1-CD21E1C7BA2A}">
      <dgm:prSet phldrT="[Text]"/>
      <dgm:spPr/>
      <dgm:t>
        <a:bodyPr/>
        <a:lstStyle/>
        <a:p>
          <a:r>
            <a:rPr lang="cs-CZ" dirty="0" smtClean="0"/>
            <a:t>Kód určuje použitelnost informace</a:t>
          </a:r>
          <a:endParaRPr lang="cs-CZ" dirty="0"/>
        </a:p>
      </dgm:t>
    </dgm:pt>
    <dgm:pt modelId="{05B11FF6-F4D0-4D08-BCD4-A2B2E5A1EDF6}" type="parTrans" cxnId="{01577919-A71E-4949-8D3F-360B54DC4419}">
      <dgm:prSet/>
      <dgm:spPr/>
      <dgm:t>
        <a:bodyPr/>
        <a:lstStyle/>
        <a:p>
          <a:endParaRPr lang="cs-CZ"/>
        </a:p>
      </dgm:t>
    </dgm:pt>
    <dgm:pt modelId="{8FCD60F2-249E-4F80-B24B-340EC6AD86DD}" type="sibTrans" cxnId="{01577919-A71E-4949-8D3F-360B54DC4419}">
      <dgm:prSet/>
      <dgm:spPr/>
      <dgm:t>
        <a:bodyPr/>
        <a:lstStyle/>
        <a:p>
          <a:endParaRPr lang="cs-CZ"/>
        </a:p>
      </dgm:t>
    </dgm:pt>
    <dgm:pt modelId="{7CEE7676-5CF4-4AF9-88FB-F95C1233FF0B}">
      <dgm:prSet phldrT="[Text]"/>
      <dgm:spPr/>
      <dgm:t>
        <a:bodyPr/>
        <a:lstStyle/>
        <a:p>
          <a:r>
            <a:rPr lang="cs-CZ" dirty="0" smtClean="0"/>
            <a:t>Vysílání podle přesných pravidel</a:t>
          </a:r>
          <a:endParaRPr lang="cs-CZ" dirty="0"/>
        </a:p>
      </dgm:t>
    </dgm:pt>
    <dgm:pt modelId="{854F0C70-8E8F-4CDB-8CE8-8FE53DF4E3F6}" type="parTrans" cxnId="{3D6E4B40-EB7E-4E7C-AD53-255A888EDD2B}">
      <dgm:prSet/>
      <dgm:spPr/>
      <dgm:t>
        <a:bodyPr/>
        <a:lstStyle/>
        <a:p>
          <a:endParaRPr lang="cs-CZ"/>
        </a:p>
      </dgm:t>
    </dgm:pt>
    <dgm:pt modelId="{8E51EB86-7D17-4F31-BD6B-648AE59BB01D}" type="sibTrans" cxnId="{3D6E4B40-EB7E-4E7C-AD53-255A888EDD2B}">
      <dgm:prSet/>
      <dgm:spPr/>
      <dgm:t>
        <a:bodyPr/>
        <a:lstStyle/>
        <a:p>
          <a:endParaRPr lang="cs-CZ"/>
        </a:p>
      </dgm:t>
    </dgm:pt>
    <dgm:pt modelId="{B82565F7-0330-49DA-A2B8-E4FE905F6FD0}" type="pres">
      <dgm:prSet presAssocID="{1CE603C7-75F5-4947-8543-1CA79844AF87}" presName="cycle" presStyleCnt="0">
        <dgm:presLayoutVars>
          <dgm:dir/>
          <dgm:resizeHandles val="exact"/>
        </dgm:presLayoutVars>
      </dgm:prSet>
      <dgm:spPr/>
      <dgm:t>
        <a:bodyPr/>
        <a:lstStyle/>
        <a:p>
          <a:endParaRPr lang="cs-CZ"/>
        </a:p>
      </dgm:t>
    </dgm:pt>
    <dgm:pt modelId="{6B4C52C7-A672-48A1-8B76-2AF28D23FE70}" type="pres">
      <dgm:prSet presAssocID="{B7180C10-DED3-4310-B17A-F312A27039AE}" presName="node" presStyleLbl="node1" presStyleIdx="0" presStyleCnt="5">
        <dgm:presLayoutVars>
          <dgm:bulletEnabled val="1"/>
        </dgm:presLayoutVars>
      </dgm:prSet>
      <dgm:spPr/>
      <dgm:t>
        <a:bodyPr/>
        <a:lstStyle/>
        <a:p>
          <a:endParaRPr lang="cs-CZ"/>
        </a:p>
      </dgm:t>
    </dgm:pt>
    <dgm:pt modelId="{C01C722B-369B-43F2-BDE8-55F13CD4607C}" type="pres">
      <dgm:prSet presAssocID="{B7180C10-DED3-4310-B17A-F312A27039AE}" presName="spNode" presStyleCnt="0"/>
      <dgm:spPr/>
    </dgm:pt>
    <dgm:pt modelId="{88A7A88F-15F4-4449-AD9B-4334D7C1FC93}" type="pres">
      <dgm:prSet presAssocID="{81E9F0B9-E65B-4C4B-AE83-55A049A07A4C}" presName="sibTrans" presStyleLbl="sibTrans1D1" presStyleIdx="0" presStyleCnt="5"/>
      <dgm:spPr/>
      <dgm:t>
        <a:bodyPr/>
        <a:lstStyle/>
        <a:p>
          <a:endParaRPr lang="cs-CZ"/>
        </a:p>
      </dgm:t>
    </dgm:pt>
    <dgm:pt modelId="{7C7AED7F-2F43-4088-BA28-0C477AA6F342}" type="pres">
      <dgm:prSet presAssocID="{A96CE4A1-2FD5-4578-8C33-9D7328AB9EE4}" presName="node" presStyleLbl="node1" presStyleIdx="1" presStyleCnt="5">
        <dgm:presLayoutVars>
          <dgm:bulletEnabled val="1"/>
        </dgm:presLayoutVars>
      </dgm:prSet>
      <dgm:spPr/>
      <dgm:t>
        <a:bodyPr/>
        <a:lstStyle/>
        <a:p>
          <a:endParaRPr lang="cs-CZ"/>
        </a:p>
      </dgm:t>
    </dgm:pt>
    <dgm:pt modelId="{A0DD930B-04DF-49D6-A118-7DA8D2BDDF4E}" type="pres">
      <dgm:prSet presAssocID="{A96CE4A1-2FD5-4578-8C33-9D7328AB9EE4}" presName="spNode" presStyleCnt="0"/>
      <dgm:spPr/>
    </dgm:pt>
    <dgm:pt modelId="{628888F8-1679-4395-8956-37E25666BA19}" type="pres">
      <dgm:prSet presAssocID="{3680D08F-FAF3-4465-B20F-CC95B9A5177A}" presName="sibTrans" presStyleLbl="sibTrans1D1" presStyleIdx="1" presStyleCnt="5"/>
      <dgm:spPr/>
      <dgm:t>
        <a:bodyPr/>
        <a:lstStyle/>
        <a:p>
          <a:endParaRPr lang="cs-CZ"/>
        </a:p>
      </dgm:t>
    </dgm:pt>
    <dgm:pt modelId="{5D20024E-2699-4EC8-93EF-F61193F31C7C}" type="pres">
      <dgm:prSet presAssocID="{5598E0EA-0E79-40E3-8404-F5CA43702667}" presName="node" presStyleLbl="node1" presStyleIdx="2" presStyleCnt="5">
        <dgm:presLayoutVars>
          <dgm:bulletEnabled val="1"/>
        </dgm:presLayoutVars>
      </dgm:prSet>
      <dgm:spPr/>
      <dgm:t>
        <a:bodyPr/>
        <a:lstStyle/>
        <a:p>
          <a:endParaRPr lang="cs-CZ"/>
        </a:p>
      </dgm:t>
    </dgm:pt>
    <dgm:pt modelId="{AB7BE3F3-58F1-47A0-ABE2-F579EF2FB65F}" type="pres">
      <dgm:prSet presAssocID="{5598E0EA-0E79-40E3-8404-F5CA43702667}" presName="spNode" presStyleCnt="0"/>
      <dgm:spPr/>
    </dgm:pt>
    <dgm:pt modelId="{CF8BDA40-DF70-4585-84E7-033DF644630D}" type="pres">
      <dgm:prSet presAssocID="{54DBC6D3-E8BD-46E5-9DAD-F704742F7CEA}" presName="sibTrans" presStyleLbl="sibTrans1D1" presStyleIdx="2" presStyleCnt="5"/>
      <dgm:spPr/>
      <dgm:t>
        <a:bodyPr/>
        <a:lstStyle/>
        <a:p>
          <a:endParaRPr lang="cs-CZ"/>
        </a:p>
      </dgm:t>
    </dgm:pt>
    <dgm:pt modelId="{E27460DE-6BA8-4A68-9BC6-748C8FC6A081}" type="pres">
      <dgm:prSet presAssocID="{45B1DFB2-FDFF-496E-9CE1-CD21E1C7BA2A}" presName="node" presStyleLbl="node1" presStyleIdx="3" presStyleCnt="5">
        <dgm:presLayoutVars>
          <dgm:bulletEnabled val="1"/>
        </dgm:presLayoutVars>
      </dgm:prSet>
      <dgm:spPr/>
      <dgm:t>
        <a:bodyPr/>
        <a:lstStyle/>
        <a:p>
          <a:endParaRPr lang="cs-CZ"/>
        </a:p>
      </dgm:t>
    </dgm:pt>
    <dgm:pt modelId="{54F0BA89-0D1F-43A4-8A81-2F02CEB9483F}" type="pres">
      <dgm:prSet presAssocID="{45B1DFB2-FDFF-496E-9CE1-CD21E1C7BA2A}" presName="spNode" presStyleCnt="0"/>
      <dgm:spPr/>
    </dgm:pt>
    <dgm:pt modelId="{38C8996D-6B70-49FE-88CC-D6CD438720A1}" type="pres">
      <dgm:prSet presAssocID="{8FCD60F2-249E-4F80-B24B-340EC6AD86DD}" presName="sibTrans" presStyleLbl="sibTrans1D1" presStyleIdx="3" presStyleCnt="5"/>
      <dgm:spPr/>
      <dgm:t>
        <a:bodyPr/>
        <a:lstStyle/>
        <a:p>
          <a:endParaRPr lang="cs-CZ"/>
        </a:p>
      </dgm:t>
    </dgm:pt>
    <dgm:pt modelId="{9548AF3A-8DDE-4F43-A363-BB1D81AE7356}" type="pres">
      <dgm:prSet presAssocID="{7CEE7676-5CF4-4AF9-88FB-F95C1233FF0B}" presName="node" presStyleLbl="node1" presStyleIdx="4" presStyleCnt="5">
        <dgm:presLayoutVars>
          <dgm:bulletEnabled val="1"/>
        </dgm:presLayoutVars>
      </dgm:prSet>
      <dgm:spPr/>
      <dgm:t>
        <a:bodyPr/>
        <a:lstStyle/>
        <a:p>
          <a:endParaRPr lang="cs-CZ"/>
        </a:p>
      </dgm:t>
    </dgm:pt>
    <dgm:pt modelId="{0CE4CDC6-98AA-4451-8454-E29EA87B74E2}" type="pres">
      <dgm:prSet presAssocID="{7CEE7676-5CF4-4AF9-88FB-F95C1233FF0B}" presName="spNode" presStyleCnt="0"/>
      <dgm:spPr/>
    </dgm:pt>
    <dgm:pt modelId="{D051735D-B7D7-4901-931B-7C22BEBEF6B9}" type="pres">
      <dgm:prSet presAssocID="{8E51EB86-7D17-4F31-BD6B-648AE59BB01D}" presName="sibTrans" presStyleLbl="sibTrans1D1" presStyleIdx="4" presStyleCnt="5"/>
      <dgm:spPr/>
      <dgm:t>
        <a:bodyPr/>
        <a:lstStyle/>
        <a:p>
          <a:endParaRPr lang="cs-CZ"/>
        </a:p>
      </dgm:t>
    </dgm:pt>
  </dgm:ptLst>
  <dgm:cxnLst>
    <dgm:cxn modelId="{B7075E41-8D22-4FC4-B0F1-D0FA9F2FD2F7}" type="presOf" srcId="{8FCD60F2-249E-4F80-B24B-340EC6AD86DD}" destId="{38C8996D-6B70-49FE-88CC-D6CD438720A1}" srcOrd="0" destOrd="0" presId="urn:microsoft.com/office/officeart/2005/8/layout/cycle5"/>
    <dgm:cxn modelId="{D36268D9-8CFE-4E81-8C80-0285172C320A}" type="presOf" srcId="{3680D08F-FAF3-4465-B20F-CC95B9A5177A}" destId="{628888F8-1679-4395-8956-37E25666BA19}" srcOrd="0" destOrd="0" presId="urn:microsoft.com/office/officeart/2005/8/layout/cycle5"/>
    <dgm:cxn modelId="{A0896A47-C601-4F42-9A65-2CA9A06395D8}" srcId="{1CE603C7-75F5-4947-8543-1CA79844AF87}" destId="{A96CE4A1-2FD5-4578-8C33-9D7328AB9EE4}" srcOrd="1" destOrd="0" parTransId="{D317E18A-FFE5-4CFF-B48D-F5CAFD5D39EE}" sibTransId="{3680D08F-FAF3-4465-B20F-CC95B9A5177A}"/>
    <dgm:cxn modelId="{8A5C2E9E-B6F2-4581-97E8-A95FDC52B4DC}" type="presOf" srcId="{7CEE7676-5CF4-4AF9-88FB-F95C1233FF0B}" destId="{9548AF3A-8DDE-4F43-A363-BB1D81AE7356}" srcOrd="0" destOrd="0" presId="urn:microsoft.com/office/officeart/2005/8/layout/cycle5"/>
    <dgm:cxn modelId="{E846A1EF-FE36-4721-8101-CA35A229C702}" type="presOf" srcId="{81E9F0B9-E65B-4C4B-AE83-55A049A07A4C}" destId="{88A7A88F-15F4-4449-AD9B-4334D7C1FC93}" srcOrd="0" destOrd="0" presId="urn:microsoft.com/office/officeart/2005/8/layout/cycle5"/>
    <dgm:cxn modelId="{9A3B9D84-F44A-4C89-A18F-51AE9B5632CD}" type="presOf" srcId="{A96CE4A1-2FD5-4578-8C33-9D7328AB9EE4}" destId="{7C7AED7F-2F43-4088-BA28-0C477AA6F342}" srcOrd="0" destOrd="0" presId="urn:microsoft.com/office/officeart/2005/8/layout/cycle5"/>
    <dgm:cxn modelId="{95D84F87-7382-4645-9953-381CEA82B83B}" type="presOf" srcId="{1CE603C7-75F5-4947-8543-1CA79844AF87}" destId="{B82565F7-0330-49DA-A2B8-E4FE905F6FD0}" srcOrd="0" destOrd="0" presId="urn:microsoft.com/office/officeart/2005/8/layout/cycle5"/>
    <dgm:cxn modelId="{1A749F71-2804-4FC8-B981-A441305C138C}" type="presOf" srcId="{54DBC6D3-E8BD-46E5-9DAD-F704742F7CEA}" destId="{CF8BDA40-DF70-4585-84E7-033DF644630D}" srcOrd="0" destOrd="0" presId="urn:microsoft.com/office/officeart/2005/8/layout/cycle5"/>
    <dgm:cxn modelId="{01577919-A71E-4949-8D3F-360B54DC4419}" srcId="{1CE603C7-75F5-4947-8543-1CA79844AF87}" destId="{45B1DFB2-FDFF-496E-9CE1-CD21E1C7BA2A}" srcOrd="3" destOrd="0" parTransId="{05B11FF6-F4D0-4D08-BCD4-A2B2E5A1EDF6}" sibTransId="{8FCD60F2-249E-4F80-B24B-340EC6AD86DD}"/>
    <dgm:cxn modelId="{1DD4787E-7A54-403A-85B7-77095C6732DC}" type="presOf" srcId="{B7180C10-DED3-4310-B17A-F312A27039AE}" destId="{6B4C52C7-A672-48A1-8B76-2AF28D23FE70}" srcOrd="0" destOrd="0" presId="urn:microsoft.com/office/officeart/2005/8/layout/cycle5"/>
    <dgm:cxn modelId="{0C17653A-31FD-4D5B-9C6F-C6B07470EDB7}" type="presOf" srcId="{45B1DFB2-FDFF-496E-9CE1-CD21E1C7BA2A}" destId="{E27460DE-6BA8-4A68-9BC6-748C8FC6A081}" srcOrd="0" destOrd="0" presId="urn:microsoft.com/office/officeart/2005/8/layout/cycle5"/>
    <dgm:cxn modelId="{BA38DC04-59D7-4811-9010-278FB8BA403A}" srcId="{1CE603C7-75F5-4947-8543-1CA79844AF87}" destId="{B7180C10-DED3-4310-B17A-F312A27039AE}" srcOrd="0" destOrd="0" parTransId="{7F7D5AEA-0388-40BB-A8D9-10398AA997EA}" sibTransId="{81E9F0B9-E65B-4C4B-AE83-55A049A07A4C}"/>
    <dgm:cxn modelId="{31247BA4-0E38-411F-A36E-A031364A55AE}" type="presOf" srcId="{8E51EB86-7D17-4F31-BD6B-648AE59BB01D}" destId="{D051735D-B7D7-4901-931B-7C22BEBEF6B9}" srcOrd="0" destOrd="0" presId="urn:microsoft.com/office/officeart/2005/8/layout/cycle5"/>
    <dgm:cxn modelId="{3D6E4B40-EB7E-4E7C-AD53-255A888EDD2B}" srcId="{1CE603C7-75F5-4947-8543-1CA79844AF87}" destId="{7CEE7676-5CF4-4AF9-88FB-F95C1233FF0B}" srcOrd="4" destOrd="0" parTransId="{854F0C70-8E8F-4CDB-8CE8-8FE53DF4E3F6}" sibTransId="{8E51EB86-7D17-4F31-BD6B-648AE59BB01D}"/>
    <dgm:cxn modelId="{BAC29456-F024-4D14-9E0C-3EA95B96218C}" type="presOf" srcId="{5598E0EA-0E79-40E3-8404-F5CA43702667}" destId="{5D20024E-2699-4EC8-93EF-F61193F31C7C}" srcOrd="0" destOrd="0" presId="urn:microsoft.com/office/officeart/2005/8/layout/cycle5"/>
    <dgm:cxn modelId="{C5153579-613E-4931-ADE2-75C1C314F83D}" srcId="{1CE603C7-75F5-4947-8543-1CA79844AF87}" destId="{5598E0EA-0E79-40E3-8404-F5CA43702667}" srcOrd="2" destOrd="0" parTransId="{CF959234-D6E9-4433-BB87-CF43736B6FBB}" sibTransId="{54DBC6D3-E8BD-46E5-9DAD-F704742F7CEA}"/>
    <dgm:cxn modelId="{0E154B5B-C8F1-4302-BC86-4C1C4A06A531}" type="presParOf" srcId="{B82565F7-0330-49DA-A2B8-E4FE905F6FD0}" destId="{6B4C52C7-A672-48A1-8B76-2AF28D23FE70}" srcOrd="0" destOrd="0" presId="urn:microsoft.com/office/officeart/2005/8/layout/cycle5"/>
    <dgm:cxn modelId="{2DB957DF-A960-4F7C-8494-DBD32419291D}" type="presParOf" srcId="{B82565F7-0330-49DA-A2B8-E4FE905F6FD0}" destId="{C01C722B-369B-43F2-BDE8-55F13CD4607C}" srcOrd="1" destOrd="0" presId="urn:microsoft.com/office/officeart/2005/8/layout/cycle5"/>
    <dgm:cxn modelId="{AA66DAC6-7E4D-44F2-B29B-02A5EA8A85D7}" type="presParOf" srcId="{B82565F7-0330-49DA-A2B8-E4FE905F6FD0}" destId="{88A7A88F-15F4-4449-AD9B-4334D7C1FC93}" srcOrd="2" destOrd="0" presId="urn:microsoft.com/office/officeart/2005/8/layout/cycle5"/>
    <dgm:cxn modelId="{BC290215-93D9-4542-B64C-3AC839D1060E}" type="presParOf" srcId="{B82565F7-0330-49DA-A2B8-E4FE905F6FD0}" destId="{7C7AED7F-2F43-4088-BA28-0C477AA6F342}" srcOrd="3" destOrd="0" presId="urn:microsoft.com/office/officeart/2005/8/layout/cycle5"/>
    <dgm:cxn modelId="{3D6ED8C0-870F-4296-A96A-359486BCA409}" type="presParOf" srcId="{B82565F7-0330-49DA-A2B8-E4FE905F6FD0}" destId="{A0DD930B-04DF-49D6-A118-7DA8D2BDDF4E}" srcOrd="4" destOrd="0" presId="urn:microsoft.com/office/officeart/2005/8/layout/cycle5"/>
    <dgm:cxn modelId="{02A73161-537B-4C79-9AB0-E245F5494763}" type="presParOf" srcId="{B82565F7-0330-49DA-A2B8-E4FE905F6FD0}" destId="{628888F8-1679-4395-8956-37E25666BA19}" srcOrd="5" destOrd="0" presId="urn:microsoft.com/office/officeart/2005/8/layout/cycle5"/>
    <dgm:cxn modelId="{11625692-8A5A-4EFE-BDEB-06520824021C}" type="presParOf" srcId="{B82565F7-0330-49DA-A2B8-E4FE905F6FD0}" destId="{5D20024E-2699-4EC8-93EF-F61193F31C7C}" srcOrd="6" destOrd="0" presId="urn:microsoft.com/office/officeart/2005/8/layout/cycle5"/>
    <dgm:cxn modelId="{CCBD4E92-D745-4A8B-9232-E8F48814A2D6}" type="presParOf" srcId="{B82565F7-0330-49DA-A2B8-E4FE905F6FD0}" destId="{AB7BE3F3-58F1-47A0-ABE2-F579EF2FB65F}" srcOrd="7" destOrd="0" presId="urn:microsoft.com/office/officeart/2005/8/layout/cycle5"/>
    <dgm:cxn modelId="{2072914B-6B74-4AA5-9718-4D8F149EF74F}" type="presParOf" srcId="{B82565F7-0330-49DA-A2B8-E4FE905F6FD0}" destId="{CF8BDA40-DF70-4585-84E7-033DF644630D}" srcOrd="8" destOrd="0" presId="urn:microsoft.com/office/officeart/2005/8/layout/cycle5"/>
    <dgm:cxn modelId="{4F51FFF4-5BD2-4C2F-9459-2A7728CFDE3B}" type="presParOf" srcId="{B82565F7-0330-49DA-A2B8-E4FE905F6FD0}" destId="{E27460DE-6BA8-4A68-9BC6-748C8FC6A081}" srcOrd="9" destOrd="0" presId="urn:microsoft.com/office/officeart/2005/8/layout/cycle5"/>
    <dgm:cxn modelId="{EE310F72-6F7E-4E75-B96A-3E5C623AE144}" type="presParOf" srcId="{B82565F7-0330-49DA-A2B8-E4FE905F6FD0}" destId="{54F0BA89-0D1F-43A4-8A81-2F02CEB9483F}" srcOrd="10" destOrd="0" presId="urn:microsoft.com/office/officeart/2005/8/layout/cycle5"/>
    <dgm:cxn modelId="{ADE2BF65-9492-40AF-8B84-EEB0CB455E8C}" type="presParOf" srcId="{B82565F7-0330-49DA-A2B8-E4FE905F6FD0}" destId="{38C8996D-6B70-49FE-88CC-D6CD438720A1}" srcOrd="11" destOrd="0" presId="urn:microsoft.com/office/officeart/2005/8/layout/cycle5"/>
    <dgm:cxn modelId="{DE42678B-BA1B-49C2-926D-575C23CD4003}" type="presParOf" srcId="{B82565F7-0330-49DA-A2B8-E4FE905F6FD0}" destId="{9548AF3A-8DDE-4F43-A363-BB1D81AE7356}" srcOrd="12" destOrd="0" presId="urn:microsoft.com/office/officeart/2005/8/layout/cycle5"/>
    <dgm:cxn modelId="{0CE9D1DC-1261-4C8E-9FCD-73FBD910E05A}" type="presParOf" srcId="{B82565F7-0330-49DA-A2B8-E4FE905F6FD0}" destId="{0CE4CDC6-98AA-4451-8454-E29EA87B74E2}" srcOrd="13" destOrd="0" presId="urn:microsoft.com/office/officeart/2005/8/layout/cycle5"/>
    <dgm:cxn modelId="{FDEB76F4-557B-4C26-862C-1833565EA298}" type="presParOf" srcId="{B82565F7-0330-49DA-A2B8-E4FE905F6FD0}" destId="{D051735D-B7D7-4901-931B-7C22BEBEF6B9}" srcOrd="14" destOrd="0" presId="urn:microsoft.com/office/officeart/2005/8/layout/cycle5"/>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95C419E-21AD-4952-A44D-880690167F27}">
      <dsp:nvSpPr>
        <dsp:cNvPr id="0" name=""/>
        <dsp:cNvSpPr/>
      </dsp:nvSpPr>
      <dsp:spPr>
        <a:xfrm>
          <a:off x="13" y="0"/>
          <a:ext cx="2664295" cy="2664295"/>
        </a:xfrm>
        <a:prstGeom prst="triangle">
          <a:avLst/>
        </a:prstGeom>
        <a:gradFill rotWithShape="0">
          <a:gsLst>
            <a:gs pos="0">
              <a:schemeClr val="accent2">
                <a:shade val="50000"/>
                <a:hueOff val="0"/>
                <a:satOff val="0"/>
                <a:lumOff val="0"/>
                <a:alphaOff val="0"/>
                <a:tint val="92000"/>
                <a:satMod val="170000"/>
              </a:schemeClr>
            </a:gs>
            <a:gs pos="15000">
              <a:schemeClr val="accent2">
                <a:shade val="50000"/>
                <a:hueOff val="0"/>
                <a:satOff val="0"/>
                <a:lumOff val="0"/>
                <a:alphaOff val="0"/>
                <a:tint val="92000"/>
                <a:shade val="99000"/>
                <a:satMod val="170000"/>
              </a:schemeClr>
            </a:gs>
            <a:gs pos="62000">
              <a:schemeClr val="accent2">
                <a:shade val="50000"/>
                <a:hueOff val="0"/>
                <a:satOff val="0"/>
                <a:lumOff val="0"/>
                <a:alphaOff val="0"/>
                <a:tint val="96000"/>
                <a:shade val="80000"/>
                <a:satMod val="170000"/>
              </a:schemeClr>
            </a:gs>
            <a:gs pos="97000">
              <a:schemeClr val="accent2">
                <a:shade val="50000"/>
                <a:hueOff val="0"/>
                <a:satOff val="0"/>
                <a:lumOff val="0"/>
                <a:alphaOff val="0"/>
                <a:tint val="98000"/>
                <a:shade val="63000"/>
                <a:satMod val="170000"/>
              </a:schemeClr>
            </a:gs>
            <a:gs pos="100000">
              <a:schemeClr val="accent2">
                <a:shade val="5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E6A3729-449B-4C03-B267-A7918A5BD23E}">
      <dsp:nvSpPr>
        <dsp:cNvPr id="0" name=""/>
        <dsp:cNvSpPr/>
      </dsp:nvSpPr>
      <dsp:spPr>
        <a:xfrm>
          <a:off x="1492365" y="267860"/>
          <a:ext cx="1731792" cy="630688"/>
        </a:xfrm>
        <a:prstGeom prst="roundRect">
          <a:avLst/>
        </a:prstGeom>
        <a:solidFill>
          <a:schemeClr val="lt1">
            <a:alpha val="90000"/>
            <a:hueOff val="0"/>
            <a:satOff val="0"/>
            <a:lumOff val="0"/>
            <a:alphaOff val="0"/>
          </a:schemeClr>
        </a:solidFill>
        <a:ln w="9525" cap="flat" cmpd="sng" algn="ctr">
          <a:solidFill>
            <a:schemeClr val="accent2">
              <a:shade val="5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cs-CZ" sz="1400" kern="1200" dirty="0" smtClean="0"/>
            <a:t>Sběrnicový systém</a:t>
          </a:r>
          <a:endParaRPr lang="cs-CZ" sz="1400" kern="1200" dirty="0"/>
        </a:p>
      </dsp:txBody>
      <dsp:txXfrm>
        <a:off x="1492365" y="267860"/>
        <a:ext cx="1731792" cy="630688"/>
      </dsp:txXfrm>
    </dsp:sp>
    <dsp:sp modelId="{95762EA8-0468-4DAC-8F71-2263D705CF62}">
      <dsp:nvSpPr>
        <dsp:cNvPr id="0" name=""/>
        <dsp:cNvSpPr/>
      </dsp:nvSpPr>
      <dsp:spPr>
        <a:xfrm>
          <a:off x="1492365" y="977385"/>
          <a:ext cx="1731792" cy="630688"/>
        </a:xfrm>
        <a:prstGeom prst="roundRect">
          <a:avLst/>
        </a:prstGeom>
        <a:solidFill>
          <a:schemeClr val="lt1">
            <a:alpha val="90000"/>
            <a:hueOff val="0"/>
            <a:satOff val="0"/>
            <a:lumOff val="0"/>
            <a:alphaOff val="0"/>
          </a:schemeClr>
        </a:solidFill>
        <a:ln w="9525" cap="flat" cmpd="sng" algn="ctr">
          <a:solidFill>
            <a:schemeClr val="accent2">
              <a:shade val="50000"/>
              <a:hueOff val="-414666"/>
              <a:satOff val="2524"/>
              <a:lumOff val="31612"/>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cs-CZ" sz="1400" kern="1200" dirty="0" smtClean="0"/>
            <a:t>RF systém</a:t>
          </a:r>
        </a:p>
        <a:p>
          <a:pPr lvl="0" algn="ctr" defTabSz="622300">
            <a:lnSpc>
              <a:spcPct val="90000"/>
            </a:lnSpc>
            <a:spcBef>
              <a:spcPct val="0"/>
            </a:spcBef>
            <a:spcAft>
              <a:spcPct val="35000"/>
            </a:spcAft>
          </a:pPr>
          <a:r>
            <a:rPr lang="cs-CZ" sz="1400" kern="1200" dirty="0" smtClean="0"/>
            <a:t>(868,3 MHz)</a:t>
          </a:r>
          <a:endParaRPr lang="cs-CZ" sz="1400" kern="1200" dirty="0"/>
        </a:p>
      </dsp:txBody>
      <dsp:txXfrm>
        <a:off x="1492365" y="977385"/>
        <a:ext cx="1731792" cy="630688"/>
      </dsp:txXfrm>
    </dsp:sp>
    <dsp:sp modelId="{C3D62B0B-2026-4595-A937-DA0841E69DD6}">
      <dsp:nvSpPr>
        <dsp:cNvPr id="0" name=""/>
        <dsp:cNvSpPr/>
      </dsp:nvSpPr>
      <dsp:spPr>
        <a:xfrm>
          <a:off x="1492365" y="1686910"/>
          <a:ext cx="1731792" cy="630688"/>
        </a:xfrm>
        <a:prstGeom prst="roundRect">
          <a:avLst/>
        </a:prstGeom>
        <a:solidFill>
          <a:schemeClr val="lt1">
            <a:alpha val="90000"/>
            <a:hueOff val="0"/>
            <a:satOff val="0"/>
            <a:lumOff val="0"/>
            <a:alphaOff val="0"/>
          </a:schemeClr>
        </a:solidFill>
        <a:ln w="9525" cap="flat" cmpd="sng" algn="ctr">
          <a:solidFill>
            <a:schemeClr val="accent2">
              <a:shade val="50000"/>
              <a:hueOff val="-414666"/>
              <a:satOff val="2524"/>
              <a:lumOff val="31612"/>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cs-CZ" sz="1400" kern="1200" dirty="0" smtClean="0"/>
            <a:t>Kombinované modulární řešení</a:t>
          </a:r>
          <a:endParaRPr lang="cs-CZ" sz="1400" kern="1200" dirty="0"/>
        </a:p>
      </dsp:txBody>
      <dsp:txXfrm>
        <a:off x="1492365" y="1686910"/>
        <a:ext cx="1731792" cy="630688"/>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782582B-3FDE-4883-AC28-24565422A2A1}">
      <dsp:nvSpPr>
        <dsp:cNvPr id="0" name=""/>
        <dsp:cNvSpPr/>
      </dsp:nvSpPr>
      <dsp:spPr>
        <a:xfrm>
          <a:off x="3024336" y="3113989"/>
          <a:ext cx="1440158" cy="1375333"/>
        </a:xfrm>
        <a:prstGeom prst="ellipse">
          <a:avLst/>
        </a:prstGeom>
        <a:gradFill rotWithShape="0">
          <a:gsLst>
            <a:gs pos="0">
              <a:schemeClr val="accent3">
                <a:hueOff val="0"/>
                <a:satOff val="0"/>
                <a:lumOff val="0"/>
                <a:alphaOff val="0"/>
                <a:tint val="92000"/>
                <a:satMod val="170000"/>
              </a:schemeClr>
            </a:gs>
            <a:gs pos="15000">
              <a:schemeClr val="accent3">
                <a:hueOff val="0"/>
                <a:satOff val="0"/>
                <a:lumOff val="0"/>
                <a:alphaOff val="0"/>
                <a:tint val="92000"/>
                <a:shade val="99000"/>
                <a:satMod val="170000"/>
              </a:schemeClr>
            </a:gs>
            <a:gs pos="62000">
              <a:schemeClr val="accent3">
                <a:hueOff val="0"/>
                <a:satOff val="0"/>
                <a:lumOff val="0"/>
                <a:alphaOff val="0"/>
                <a:tint val="96000"/>
                <a:shade val="80000"/>
                <a:satMod val="170000"/>
              </a:schemeClr>
            </a:gs>
            <a:gs pos="97000">
              <a:schemeClr val="accent3">
                <a:hueOff val="0"/>
                <a:satOff val="0"/>
                <a:lumOff val="0"/>
                <a:alphaOff val="0"/>
                <a:tint val="98000"/>
                <a:shade val="63000"/>
                <a:satMod val="170000"/>
              </a:schemeClr>
            </a:gs>
            <a:gs pos="100000">
              <a:schemeClr val="accent3">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7305" tIns="27305" rIns="27305" bIns="27305" numCol="1" spcCol="1270" anchor="ctr" anchorCtr="0">
          <a:noAutofit/>
        </a:bodyPr>
        <a:lstStyle/>
        <a:p>
          <a:pPr lvl="0" algn="ctr" defTabSz="1911350">
            <a:lnSpc>
              <a:spcPct val="90000"/>
            </a:lnSpc>
            <a:spcBef>
              <a:spcPct val="0"/>
            </a:spcBef>
            <a:spcAft>
              <a:spcPct val="35000"/>
            </a:spcAft>
          </a:pPr>
          <a:r>
            <a:rPr lang="cs-CZ" sz="4300" kern="1200" dirty="0" smtClean="0"/>
            <a:t>BUS</a:t>
          </a:r>
          <a:endParaRPr lang="cs-CZ" sz="4300" kern="1200" dirty="0"/>
        </a:p>
      </dsp:txBody>
      <dsp:txXfrm>
        <a:off x="3024336" y="3113989"/>
        <a:ext cx="1440158" cy="1375333"/>
      </dsp:txXfrm>
    </dsp:sp>
    <dsp:sp modelId="{33CE66B4-5390-4C3E-9CA6-5D8DCF54A6FE}">
      <dsp:nvSpPr>
        <dsp:cNvPr id="0" name=""/>
        <dsp:cNvSpPr/>
      </dsp:nvSpPr>
      <dsp:spPr>
        <a:xfrm rot="12900000">
          <a:off x="1348799" y="2261631"/>
          <a:ext cx="2041741" cy="576265"/>
        </a:xfrm>
        <a:prstGeom prst="leftArrow">
          <a:avLst>
            <a:gd name="adj1" fmla="val 60000"/>
            <a:gd name="adj2" fmla="val 50000"/>
          </a:avLst>
        </a:prstGeom>
        <a:gradFill rotWithShape="0">
          <a:gsLst>
            <a:gs pos="0">
              <a:schemeClr val="accent4">
                <a:hueOff val="0"/>
                <a:satOff val="0"/>
                <a:lumOff val="0"/>
                <a:alphaOff val="0"/>
                <a:tint val="92000"/>
                <a:satMod val="170000"/>
              </a:schemeClr>
            </a:gs>
            <a:gs pos="15000">
              <a:schemeClr val="accent4">
                <a:hueOff val="0"/>
                <a:satOff val="0"/>
                <a:lumOff val="0"/>
                <a:alphaOff val="0"/>
                <a:tint val="92000"/>
                <a:shade val="99000"/>
                <a:satMod val="170000"/>
              </a:schemeClr>
            </a:gs>
            <a:gs pos="62000">
              <a:schemeClr val="accent4">
                <a:hueOff val="0"/>
                <a:satOff val="0"/>
                <a:lumOff val="0"/>
                <a:alphaOff val="0"/>
                <a:tint val="96000"/>
                <a:shade val="80000"/>
                <a:satMod val="170000"/>
              </a:schemeClr>
            </a:gs>
            <a:gs pos="97000">
              <a:schemeClr val="accent4">
                <a:hueOff val="0"/>
                <a:satOff val="0"/>
                <a:lumOff val="0"/>
                <a:alphaOff val="0"/>
                <a:tint val="98000"/>
                <a:shade val="63000"/>
                <a:satMod val="170000"/>
              </a:schemeClr>
            </a:gs>
            <a:gs pos="100000">
              <a:schemeClr val="accent4">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645F608-CC64-4831-8EE0-A9A13B3CCAAA}">
      <dsp:nvSpPr>
        <dsp:cNvPr id="0" name=""/>
        <dsp:cNvSpPr/>
      </dsp:nvSpPr>
      <dsp:spPr>
        <a:xfrm>
          <a:off x="433425" y="982262"/>
          <a:ext cx="1920885" cy="2347045"/>
        </a:xfrm>
        <a:prstGeom prst="roundRect">
          <a:avLst>
            <a:gd name="adj" fmla="val 10000"/>
          </a:avLst>
        </a:prstGeom>
        <a:gradFill rotWithShape="0">
          <a:gsLst>
            <a:gs pos="0">
              <a:schemeClr val="accent4">
                <a:hueOff val="0"/>
                <a:satOff val="0"/>
                <a:lumOff val="0"/>
                <a:alphaOff val="0"/>
                <a:tint val="92000"/>
                <a:satMod val="170000"/>
              </a:schemeClr>
            </a:gs>
            <a:gs pos="15000">
              <a:schemeClr val="accent4">
                <a:hueOff val="0"/>
                <a:satOff val="0"/>
                <a:lumOff val="0"/>
                <a:alphaOff val="0"/>
                <a:tint val="92000"/>
                <a:shade val="99000"/>
                <a:satMod val="170000"/>
              </a:schemeClr>
            </a:gs>
            <a:gs pos="62000">
              <a:schemeClr val="accent4">
                <a:hueOff val="0"/>
                <a:satOff val="0"/>
                <a:lumOff val="0"/>
                <a:alphaOff val="0"/>
                <a:tint val="96000"/>
                <a:shade val="80000"/>
                <a:satMod val="170000"/>
              </a:schemeClr>
            </a:gs>
            <a:gs pos="97000">
              <a:schemeClr val="accent4">
                <a:hueOff val="0"/>
                <a:satOff val="0"/>
                <a:lumOff val="0"/>
                <a:alphaOff val="0"/>
                <a:tint val="98000"/>
                <a:shade val="63000"/>
                <a:satMod val="170000"/>
              </a:schemeClr>
            </a:gs>
            <a:gs pos="100000">
              <a:schemeClr val="accent4">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t" anchorCtr="0">
          <a:noAutofit/>
        </a:bodyPr>
        <a:lstStyle/>
        <a:p>
          <a:pPr lvl="0" algn="l" defTabSz="889000">
            <a:lnSpc>
              <a:spcPct val="90000"/>
            </a:lnSpc>
            <a:spcBef>
              <a:spcPct val="0"/>
            </a:spcBef>
            <a:spcAft>
              <a:spcPct val="35000"/>
            </a:spcAft>
          </a:pPr>
          <a:r>
            <a:rPr lang="cs-CZ" sz="2000" b="1" kern="1200" dirty="0" smtClean="0"/>
            <a:t>Senzory</a:t>
          </a:r>
          <a:endParaRPr lang="cs-CZ" sz="2000" b="1" kern="1200" dirty="0"/>
        </a:p>
        <a:p>
          <a:pPr marL="171450" lvl="1" indent="-171450" algn="l" defTabSz="711200">
            <a:lnSpc>
              <a:spcPct val="90000"/>
            </a:lnSpc>
            <a:spcBef>
              <a:spcPct val="0"/>
            </a:spcBef>
            <a:spcAft>
              <a:spcPct val="15000"/>
            </a:spcAft>
            <a:buChar char="••"/>
          </a:pPr>
          <a:r>
            <a:rPr lang="cs-CZ" sz="1600" kern="1200" dirty="0" smtClean="0"/>
            <a:t>Termostat</a:t>
          </a:r>
          <a:endParaRPr lang="cs-CZ" sz="1600" kern="1200" dirty="0"/>
        </a:p>
        <a:p>
          <a:pPr marL="171450" lvl="1" indent="-171450" algn="l" defTabSz="711200">
            <a:lnSpc>
              <a:spcPct val="90000"/>
            </a:lnSpc>
            <a:spcBef>
              <a:spcPct val="0"/>
            </a:spcBef>
            <a:spcAft>
              <a:spcPct val="15000"/>
            </a:spcAft>
            <a:buChar char="••"/>
          </a:pPr>
          <a:r>
            <a:rPr lang="cs-CZ" sz="1600" kern="1200" dirty="0" smtClean="0"/>
            <a:t>RF převodník</a:t>
          </a:r>
          <a:endParaRPr lang="cs-CZ" sz="1600" kern="1200" dirty="0"/>
        </a:p>
        <a:p>
          <a:pPr marL="171450" lvl="1" indent="-171450" algn="l" defTabSz="711200">
            <a:lnSpc>
              <a:spcPct val="90000"/>
            </a:lnSpc>
            <a:spcBef>
              <a:spcPct val="0"/>
            </a:spcBef>
            <a:spcAft>
              <a:spcPct val="15000"/>
            </a:spcAft>
            <a:buChar char="••"/>
          </a:pPr>
          <a:r>
            <a:rPr lang="cs-CZ" sz="1600" kern="1200" dirty="0" smtClean="0"/>
            <a:t>Soumrakový spínač</a:t>
          </a:r>
          <a:endParaRPr lang="cs-CZ" sz="1600" kern="1200" dirty="0"/>
        </a:p>
        <a:p>
          <a:pPr marL="171450" lvl="1" indent="-171450" algn="l" defTabSz="711200">
            <a:lnSpc>
              <a:spcPct val="90000"/>
            </a:lnSpc>
            <a:spcBef>
              <a:spcPct val="0"/>
            </a:spcBef>
            <a:spcAft>
              <a:spcPct val="15000"/>
            </a:spcAft>
            <a:buChar char="••"/>
          </a:pPr>
          <a:r>
            <a:rPr lang="cs-CZ" sz="1600" kern="1200" dirty="0" smtClean="0"/>
            <a:t>Detektor pohybu</a:t>
          </a:r>
          <a:endParaRPr lang="cs-CZ" sz="1600" kern="1200" dirty="0"/>
        </a:p>
        <a:p>
          <a:pPr marL="171450" lvl="1" indent="-171450" algn="l" defTabSz="711200">
            <a:lnSpc>
              <a:spcPct val="90000"/>
            </a:lnSpc>
            <a:spcBef>
              <a:spcPct val="0"/>
            </a:spcBef>
            <a:spcAft>
              <a:spcPct val="15000"/>
            </a:spcAft>
            <a:buChar char="••"/>
          </a:pPr>
          <a:r>
            <a:rPr lang="cs-CZ" sz="1600" kern="1200" dirty="0" smtClean="0"/>
            <a:t>Modul digitálních vstupů</a:t>
          </a:r>
          <a:endParaRPr lang="cs-CZ" sz="1600" kern="1200" dirty="0"/>
        </a:p>
      </dsp:txBody>
      <dsp:txXfrm>
        <a:off x="433425" y="982262"/>
        <a:ext cx="1920885" cy="2347045"/>
      </dsp:txXfrm>
    </dsp:sp>
    <dsp:sp modelId="{80ABE56B-23E5-4D3A-9FFA-E326807AD188}">
      <dsp:nvSpPr>
        <dsp:cNvPr id="0" name=""/>
        <dsp:cNvSpPr/>
      </dsp:nvSpPr>
      <dsp:spPr>
        <a:xfrm rot="16200000">
          <a:off x="2713505" y="1674945"/>
          <a:ext cx="2061821" cy="576265"/>
        </a:xfrm>
        <a:prstGeom prst="leftArrow">
          <a:avLst>
            <a:gd name="adj1" fmla="val 60000"/>
            <a:gd name="adj2" fmla="val 50000"/>
          </a:avLst>
        </a:prstGeom>
        <a:gradFill rotWithShape="0">
          <a:gsLst>
            <a:gs pos="0">
              <a:schemeClr val="accent4">
                <a:hueOff val="-1605168"/>
                <a:satOff val="19845"/>
                <a:lumOff val="-6470"/>
                <a:alphaOff val="0"/>
                <a:tint val="92000"/>
                <a:satMod val="170000"/>
              </a:schemeClr>
            </a:gs>
            <a:gs pos="15000">
              <a:schemeClr val="accent4">
                <a:hueOff val="-1605168"/>
                <a:satOff val="19845"/>
                <a:lumOff val="-6470"/>
                <a:alphaOff val="0"/>
                <a:tint val="92000"/>
                <a:shade val="99000"/>
                <a:satMod val="170000"/>
              </a:schemeClr>
            </a:gs>
            <a:gs pos="62000">
              <a:schemeClr val="accent4">
                <a:hueOff val="-1605168"/>
                <a:satOff val="19845"/>
                <a:lumOff val="-6470"/>
                <a:alphaOff val="0"/>
                <a:tint val="96000"/>
                <a:shade val="80000"/>
                <a:satMod val="170000"/>
              </a:schemeClr>
            </a:gs>
            <a:gs pos="97000">
              <a:schemeClr val="accent4">
                <a:hueOff val="-1605168"/>
                <a:satOff val="19845"/>
                <a:lumOff val="-6470"/>
                <a:alphaOff val="0"/>
                <a:tint val="98000"/>
                <a:shade val="63000"/>
                <a:satMod val="170000"/>
              </a:schemeClr>
            </a:gs>
            <a:gs pos="100000">
              <a:schemeClr val="accent4">
                <a:hueOff val="-1605168"/>
                <a:satOff val="19845"/>
                <a:lumOff val="-647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7B5E3B4A-7FF9-4B82-ADEF-1CFEB5D34EC9}">
      <dsp:nvSpPr>
        <dsp:cNvPr id="0" name=""/>
        <dsp:cNvSpPr/>
      </dsp:nvSpPr>
      <dsp:spPr>
        <a:xfrm>
          <a:off x="2783973" y="163813"/>
          <a:ext cx="1920885" cy="1536708"/>
        </a:xfrm>
        <a:prstGeom prst="roundRect">
          <a:avLst>
            <a:gd name="adj" fmla="val 10000"/>
          </a:avLst>
        </a:prstGeom>
        <a:gradFill rotWithShape="0">
          <a:gsLst>
            <a:gs pos="0">
              <a:schemeClr val="accent4">
                <a:hueOff val="-1605168"/>
                <a:satOff val="19845"/>
                <a:lumOff val="-6470"/>
                <a:alphaOff val="0"/>
                <a:tint val="92000"/>
                <a:satMod val="170000"/>
              </a:schemeClr>
            </a:gs>
            <a:gs pos="15000">
              <a:schemeClr val="accent4">
                <a:hueOff val="-1605168"/>
                <a:satOff val="19845"/>
                <a:lumOff val="-6470"/>
                <a:alphaOff val="0"/>
                <a:tint val="92000"/>
                <a:shade val="99000"/>
                <a:satMod val="170000"/>
              </a:schemeClr>
            </a:gs>
            <a:gs pos="62000">
              <a:schemeClr val="accent4">
                <a:hueOff val="-1605168"/>
                <a:satOff val="19845"/>
                <a:lumOff val="-6470"/>
                <a:alphaOff val="0"/>
                <a:tint val="96000"/>
                <a:shade val="80000"/>
                <a:satMod val="170000"/>
              </a:schemeClr>
            </a:gs>
            <a:gs pos="97000">
              <a:schemeClr val="accent4">
                <a:hueOff val="-1605168"/>
                <a:satOff val="19845"/>
                <a:lumOff val="-6470"/>
                <a:alphaOff val="0"/>
                <a:tint val="98000"/>
                <a:shade val="63000"/>
                <a:satMod val="170000"/>
              </a:schemeClr>
            </a:gs>
            <a:gs pos="100000">
              <a:schemeClr val="accent4">
                <a:hueOff val="-1605168"/>
                <a:satOff val="19845"/>
                <a:lumOff val="-647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t" anchorCtr="0">
          <a:noAutofit/>
        </a:bodyPr>
        <a:lstStyle/>
        <a:p>
          <a:pPr lvl="0" algn="l" defTabSz="889000">
            <a:lnSpc>
              <a:spcPct val="90000"/>
            </a:lnSpc>
            <a:spcBef>
              <a:spcPct val="0"/>
            </a:spcBef>
            <a:spcAft>
              <a:spcPct val="35000"/>
            </a:spcAft>
          </a:pPr>
          <a:r>
            <a:rPr lang="cs-CZ" sz="2000" b="1" kern="1200" dirty="0" err="1" smtClean="0"/>
            <a:t>Aktory</a:t>
          </a:r>
          <a:endParaRPr lang="cs-CZ" sz="2000" b="1" kern="1200" dirty="0" smtClean="0"/>
        </a:p>
        <a:p>
          <a:pPr marL="171450" lvl="1" indent="-171450" algn="l" defTabSz="711200">
            <a:lnSpc>
              <a:spcPct val="90000"/>
            </a:lnSpc>
            <a:spcBef>
              <a:spcPct val="0"/>
            </a:spcBef>
            <a:spcAft>
              <a:spcPct val="15000"/>
            </a:spcAft>
            <a:buChar char="••"/>
          </a:pPr>
          <a:r>
            <a:rPr lang="cs-CZ" sz="1600" kern="1200" dirty="0" smtClean="0"/>
            <a:t>Spínací jednotka</a:t>
          </a:r>
          <a:endParaRPr lang="cs-CZ" sz="1600" kern="1200" dirty="0"/>
        </a:p>
        <a:p>
          <a:pPr marL="171450" lvl="1" indent="-171450" algn="l" defTabSz="711200">
            <a:lnSpc>
              <a:spcPct val="90000"/>
            </a:lnSpc>
            <a:spcBef>
              <a:spcPct val="0"/>
            </a:spcBef>
            <a:spcAft>
              <a:spcPct val="15000"/>
            </a:spcAft>
            <a:buChar char="••"/>
          </a:pPr>
          <a:r>
            <a:rPr lang="cs-CZ" sz="1600" kern="1200" dirty="0" smtClean="0"/>
            <a:t>Roletová jednotka</a:t>
          </a:r>
          <a:endParaRPr lang="cs-CZ" sz="1600" kern="1200" dirty="0"/>
        </a:p>
        <a:p>
          <a:pPr marL="171450" lvl="1" indent="-171450" algn="l" defTabSz="711200">
            <a:lnSpc>
              <a:spcPct val="90000"/>
            </a:lnSpc>
            <a:spcBef>
              <a:spcPct val="0"/>
            </a:spcBef>
            <a:spcAft>
              <a:spcPct val="15000"/>
            </a:spcAft>
            <a:buChar char="••"/>
          </a:pPr>
          <a:r>
            <a:rPr lang="cs-CZ" sz="1600" kern="1200" dirty="0" err="1" smtClean="0"/>
            <a:t>Stmívací</a:t>
          </a:r>
          <a:r>
            <a:rPr lang="cs-CZ" sz="1600" kern="1200" dirty="0" smtClean="0"/>
            <a:t> jednotka</a:t>
          </a:r>
          <a:endParaRPr lang="cs-CZ" sz="1600" kern="1200" dirty="0"/>
        </a:p>
      </dsp:txBody>
      <dsp:txXfrm>
        <a:off x="2783973" y="163813"/>
        <a:ext cx="1920885" cy="1536708"/>
      </dsp:txXfrm>
    </dsp:sp>
    <dsp:sp modelId="{960EA309-BE39-4A8D-9BB0-157A8C020E20}">
      <dsp:nvSpPr>
        <dsp:cNvPr id="0" name=""/>
        <dsp:cNvSpPr/>
      </dsp:nvSpPr>
      <dsp:spPr>
        <a:xfrm rot="21600000">
          <a:off x="4759735" y="588955"/>
          <a:ext cx="1015607" cy="576265"/>
        </a:xfrm>
        <a:prstGeom prst="leftArrow">
          <a:avLst>
            <a:gd name="adj1" fmla="val 60000"/>
            <a:gd name="adj2" fmla="val 50000"/>
          </a:avLst>
        </a:prstGeom>
        <a:gradFill rotWithShape="0">
          <a:gsLst>
            <a:gs pos="0">
              <a:schemeClr val="accent4">
                <a:hueOff val="-3210336"/>
                <a:satOff val="39690"/>
                <a:lumOff val="-12939"/>
                <a:alphaOff val="0"/>
                <a:tint val="92000"/>
                <a:satMod val="170000"/>
              </a:schemeClr>
            </a:gs>
            <a:gs pos="15000">
              <a:schemeClr val="accent4">
                <a:hueOff val="-3210336"/>
                <a:satOff val="39690"/>
                <a:lumOff val="-12939"/>
                <a:alphaOff val="0"/>
                <a:tint val="92000"/>
                <a:shade val="99000"/>
                <a:satMod val="170000"/>
              </a:schemeClr>
            </a:gs>
            <a:gs pos="62000">
              <a:schemeClr val="accent4">
                <a:hueOff val="-3210336"/>
                <a:satOff val="39690"/>
                <a:lumOff val="-12939"/>
                <a:alphaOff val="0"/>
                <a:tint val="96000"/>
                <a:shade val="80000"/>
                <a:satMod val="170000"/>
              </a:schemeClr>
            </a:gs>
            <a:gs pos="97000">
              <a:schemeClr val="accent4">
                <a:hueOff val="-3210336"/>
                <a:satOff val="39690"/>
                <a:lumOff val="-12939"/>
                <a:alphaOff val="0"/>
                <a:tint val="98000"/>
                <a:shade val="63000"/>
                <a:satMod val="170000"/>
              </a:schemeClr>
            </a:gs>
            <a:gs pos="100000">
              <a:schemeClr val="accent4">
                <a:hueOff val="-3210336"/>
                <a:satOff val="39690"/>
                <a:lumOff val="-12939"/>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BA8FEA4-8EA1-4A42-8787-B98F6B012820}">
      <dsp:nvSpPr>
        <dsp:cNvPr id="0" name=""/>
        <dsp:cNvSpPr/>
      </dsp:nvSpPr>
      <dsp:spPr>
        <a:xfrm>
          <a:off x="5567946" y="163353"/>
          <a:ext cx="1920885" cy="1536708"/>
        </a:xfrm>
        <a:prstGeom prst="roundRect">
          <a:avLst>
            <a:gd name="adj" fmla="val 10000"/>
          </a:avLst>
        </a:prstGeom>
        <a:gradFill rotWithShape="0">
          <a:gsLst>
            <a:gs pos="0">
              <a:schemeClr val="accent4">
                <a:hueOff val="-3210336"/>
                <a:satOff val="39690"/>
                <a:lumOff val="-12939"/>
                <a:alphaOff val="0"/>
                <a:tint val="92000"/>
                <a:satMod val="170000"/>
              </a:schemeClr>
            </a:gs>
            <a:gs pos="15000">
              <a:schemeClr val="accent4">
                <a:hueOff val="-3210336"/>
                <a:satOff val="39690"/>
                <a:lumOff val="-12939"/>
                <a:alphaOff val="0"/>
                <a:tint val="92000"/>
                <a:shade val="99000"/>
                <a:satMod val="170000"/>
              </a:schemeClr>
            </a:gs>
            <a:gs pos="62000">
              <a:schemeClr val="accent4">
                <a:hueOff val="-3210336"/>
                <a:satOff val="39690"/>
                <a:lumOff val="-12939"/>
                <a:alphaOff val="0"/>
                <a:tint val="96000"/>
                <a:shade val="80000"/>
                <a:satMod val="170000"/>
              </a:schemeClr>
            </a:gs>
            <a:gs pos="97000">
              <a:schemeClr val="accent4">
                <a:hueOff val="-3210336"/>
                <a:satOff val="39690"/>
                <a:lumOff val="-12939"/>
                <a:alphaOff val="0"/>
                <a:tint val="98000"/>
                <a:shade val="63000"/>
                <a:satMod val="170000"/>
              </a:schemeClr>
            </a:gs>
            <a:gs pos="100000">
              <a:schemeClr val="accent4">
                <a:hueOff val="-3210336"/>
                <a:satOff val="39690"/>
                <a:lumOff val="-12939"/>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t" anchorCtr="0">
          <a:noAutofit/>
        </a:bodyPr>
        <a:lstStyle/>
        <a:p>
          <a:pPr lvl="0" algn="l" defTabSz="800100">
            <a:lnSpc>
              <a:spcPct val="90000"/>
            </a:lnSpc>
            <a:spcBef>
              <a:spcPct val="0"/>
            </a:spcBef>
            <a:spcAft>
              <a:spcPct val="35000"/>
            </a:spcAft>
          </a:pPr>
          <a:r>
            <a:rPr lang="cs-CZ" sz="1800" b="1" kern="1200" dirty="0" smtClean="0"/>
            <a:t>Spotřebiče</a:t>
          </a:r>
          <a:endParaRPr lang="cs-CZ" sz="1700" b="1" kern="1200" dirty="0"/>
        </a:p>
        <a:p>
          <a:pPr marL="114300" lvl="1" indent="-114300" algn="l" defTabSz="577850">
            <a:lnSpc>
              <a:spcPct val="90000"/>
            </a:lnSpc>
            <a:spcBef>
              <a:spcPct val="0"/>
            </a:spcBef>
            <a:spcAft>
              <a:spcPct val="15000"/>
            </a:spcAft>
            <a:buChar char="••"/>
          </a:pPr>
          <a:r>
            <a:rPr lang="cs-CZ" sz="1300" kern="1200" dirty="0" smtClean="0"/>
            <a:t>Osvětlení</a:t>
          </a:r>
          <a:endParaRPr lang="cs-CZ" sz="1300" kern="1200" dirty="0"/>
        </a:p>
        <a:p>
          <a:pPr marL="114300" lvl="1" indent="-114300" algn="l" defTabSz="577850">
            <a:lnSpc>
              <a:spcPct val="90000"/>
            </a:lnSpc>
            <a:spcBef>
              <a:spcPct val="0"/>
            </a:spcBef>
            <a:spcAft>
              <a:spcPct val="15000"/>
            </a:spcAft>
            <a:buChar char="••"/>
          </a:pPr>
          <a:r>
            <a:rPr lang="cs-CZ" sz="1300" kern="1200" dirty="0" smtClean="0"/>
            <a:t>Topení</a:t>
          </a:r>
          <a:endParaRPr lang="cs-CZ" sz="1300" kern="1200" dirty="0"/>
        </a:p>
        <a:p>
          <a:pPr marL="114300" lvl="1" indent="-114300" algn="l" defTabSz="577850">
            <a:lnSpc>
              <a:spcPct val="90000"/>
            </a:lnSpc>
            <a:spcBef>
              <a:spcPct val="0"/>
            </a:spcBef>
            <a:spcAft>
              <a:spcPct val="15000"/>
            </a:spcAft>
            <a:buChar char="••"/>
          </a:pPr>
          <a:r>
            <a:rPr lang="cs-CZ" sz="1300" kern="1200" dirty="0" smtClean="0"/>
            <a:t>Zásuvkové obvody</a:t>
          </a:r>
          <a:endParaRPr lang="cs-CZ" sz="1300" kern="1200" dirty="0"/>
        </a:p>
        <a:p>
          <a:pPr marL="114300" lvl="1" indent="-114300" algn="l" defTabSz="577850">
            <a:lnSpc>
              <a:spcPct val="90000"/>
            </a:lnSpc>
            <a:spcBef>
              <a:spcPct val="0"/>
            </a:spcBef>
            <a:spcAft>
              <a:spcPct val="15000"/>
            </a:spcAft>
            <a:buChar char="••"/>
          </a:pPr>
          <a:r>
            <a:rPr lang="cs-CZ" sz="1300" kern="1200" dirty="0" smtClean="0"/>
            <a:t>Alarm</a:t>
          </a:r>
          <a:endParaRPr lang="cs-CZ" sz="1300" kern="1200" dirty="0"/>
        </a:p>
        <a:p>
          <a:pPr marL="114300" lvl="1" indent="-114300" algn="l" defTabSz="577850">
            <a:lnSpc>
              <a:spcPct val="90000"/>
            </a:lnSpc>
            <a:spcBef>
              <a:spcPct val="0"/>
            </a:spcBef>
            <a:spcAft>
              <a:spcPct val="15000"/>
            </a:spcAft>
            <a:buChar char="••"/>
          </a:pPr>
          <a:r>
            <a:rPr lang="cs-CZ" sz="1300" kern="1200" dirty="0" smtClean="0"/>
            <a:t>Rolety, žaluzie</a:t>
          </a:r>
          <a:endParaRPr lang="cs-CZ" sz="1300" kern="1200" dirty="0"/>
        </a:p>
      </dsp:txBody>
      <dsp:txXfrm>
        <a:off x="5567946" y="163353"/>
        <a:ext cx="1920885" cy="1536708"/>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782582B-3FDE-4883-AC28-24565422A2A1}">
      <dsp:nvSpPr>
        <dsp:cNvPr id="0" name=""/>
        <dsp:cNvSpPr/>
      </dsp:nvSpPr>
      <dsp:spPr>
        <a:xfrm>
          <a:off x="2817389" y="3011204"/>
          <a:ext cx="1341612" cy="1281223"/>
        </a:xfrm>
        <a:prstGeom prst="ellipse">
          <a:avLst/>
        </a:prstGeom>
        <a:gradFill rotWithShape="0">
          <a:gsLst>
            <a:gs pos="0">
              <a:schemeClr val="accent3">
                <a:hueOff val="0"/>
                <a:satOff val="0"/>
                <a:lumOff val="0"/>
                <a:alphaOff val="0"/>
                <a:tint val="92000"/>
                <a:satMod val="170000"/>
              </a:schemeClr>
            </a:gs>
            <a:gs pos="15000">
              <a:schemeClr val="accent3">
                <a:hueOff val="0"/>
                <a:satOff val="0"/>
                <a:lumOff val="0"/>
                <a:alphaOff val="0"/>
                <a:tint val="92000"/>
                <a:shade val="99000"/>
                <a:satMod val="170000"/>
              </a:schemeClr>
            </a:gs>
            <a:gs pos="62000">
              <a:schemeClr val="accent3">
                <a:hueOff val="0"/>
                <a:satOff val="0"/>
                <a:lumOff val="0"/>
                <a:alphaOff val="0"/>
                <a:tint val="96000"/>
                <a:shade val="80000"/>
                <a:satMod val="170000"/>
              </a:schemeClr>
            </a:gs>
            <a:gs pos="97000">
              <a:schemeClr val="accent3">
                <a:hueOff val="0"/>
                <a:satOff val="0"/>
                <a:lumOff val="0"/>
                <a:alphaOff val="0"/>
                <a:tint val="98000"/>
                <a:shade val="63000"/>
                <a:satMod val="170000"/>
              </a:schemeClr>
            </a:gs>
            <a:gs pos="100000">
              <a:schemeClr val="accent3">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cs-CZ" sz="4000" kern="1200" dirty="0" smtClean="0"/>
            <a:t>BUS</a:t>
          </a:r>
          <a:endParaRPr lang="cs-CZ" sz="4000" kern="1200" dirty="0"/>
        </a:p>
      </dsp:txBody>
      <dsp:txXfrm>
        <a:off x="2817389" y="3011204"/>
        <a:ext cx="1341612" cy="1281223"/>
      </dsp:txXfrm>
    </dsp:sp>
    <dsp:sp modelId="{33CE66B4-5390-4C3E-9CA6-5D8DCF54A6FE}">
      <dsp:nvSpPr>
        <dsp:cNvPr id="0" name=""/>
        <dsp:cNvSpPr/>
      </dsp:nvSpPr>
      <dsp:spPr>
        <a:xfrm rot="12900000">
          <a:off x="1164244" y="2183940"/>
          <a:ext cx="2005822" cy="536833"/>
        </a:xfrm>
        <a:prstGeom prst="leftArrow">
          <a:avLst>
            <a:gd name="adj1" fmla="val 60000"/>
            <a:gd name="adj2" fmla="val 50000"/>
          </a:avLst>
        </a:prstGeom>
        <a:gradFill rotWithShape="0">
          <a:gsLst>
            <a:gs pos="0">
              <a:schemeClr val="accent4">
                <a:hueOff val="0"/>
                <a:satOff val="0"/>
                <a:lumOff val="0"/>
                <a:alphaOff val="0"/>
                <a:tint val="92000"/>
                <a:satMod val="170000"/>
              </a:schemeClr>
            </a:gs>
            <a:gs pos="15000">
              <a:schemeClr val="accent4">
                <a:hueOff val="0"/>
                <a:satOff val="0"/>
                <a:lumOff val="0"/>
                <a:alphaOff val="0"/>
                <a:tint val="92000"/>
                <a:shade val="99000"/>
                <a:satMod val="170000"/>
              </a:schemeClr>
            </a:gs>
            <a:gs pos="62000">
              <a:schemeClr val="accent4">
                <a:hueOff val="0"/>
                <a:satOff val="0"/>
                <a:lumOff val="0"/>
                <a:alphaOff val="0"/>
                <a:tint val="96000"/>
                <a:shade val="80000"/>
                <a:satMod val="170000"/>
              </a:schemeClr>
            </a:gs>
            <a:gs pos="97000">
              <a:schemeClr val="accent4">
                <a:hueOff val="0"/>
                <a:satOff val="0"/>
                <a:lumOff val="0"/>
                <a:alphaOff val="0"/>
                <a:tint val="98000"/>
                <a:shade val="63000"/>
                <a:satMod val="170000"/>
              </a:schemeClr>
            </a:gs>
            <a:gs pos="100000">
              <a:schemeClr val="accent4">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645F608-CC64-4831-8EE0-A9A13B3CCAAA}">
      <dsp:nvSpPr>
        <dsp:cNvPr id="0" name=""/>
        <dsp:cNvSpPr/>
      </dsp:nvSpPr>
      <dsp:spPr>
        <a:xfrm>
          <a:off x="313798" y="962348"/>
          <a:ext cx="1789444" cy="2186443"/>
        </a:xfrm>
        <a:prstGeom prst="roundRect">
          <a:avLst>
            <a:gd name="adj" fmla="val 10000"/>
          </a:avLst>
        </a:prstGeom>
        <a:gradFill rotWithShape="0">
          <a:gsLst>
            <a:gs pos="0">
              <a:schemeClr val="accent4">
                <a:hueOff val="0"/>
                <a:satOff val="0"/>
                <a:lumOff val="0"/>
                <a:alphaOff val="0"/>
                <a:tint val="92000"/>
                <a:satMod val="170000"/>
              </a:schemeClr>
            </a:gs>
            <a:gs pos="15000">
              <a:schemeClr val="accent4">
                <a:hueOff val="0"/>
                <a:satOff val="0"/>
                <a:lumOff val="0"/>
                <a:alphaOff val="0"/>
                <a:tint val="92000"/>
                <a:shade val="99000"/>
                <a:satMod val="170000"/>
              </a:schemeClr>
            </a:gs>
            <a:gs pos="62000">
              <a:schemeClr val="accent4">
                <a:hueOff val="0"/>
                <a:satOff val="0"/>
                <a:lumOff val="0"/>
                <a:alphaOff val="0"/>
                <a:tint val="96000"/>
                <a:shade val="80000"/>
                <a:satMod val="170000"/>
              </a:schemeClr>
            </a:gs>
            <a:gs pos="97000">
              <a:schemeClr val="accent4">
                <a:hueOff val="0"/>
                <a:satOff val="0"/>
                <a:lumOff val="0"/>
                <a:alphaOff val="0"/>
                <a:tint val="98000"/>
                <a:shade val="63000"/>
                <a:satMod val="170000"/>
              </a:schemeClr>
            </a:gs>
            <a:gs pos="100000">
              <a:schemeClr val="accent4">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cs-CZ" sz="2000" b="1" kern="1200" dirty="0" smtClean="0"/>
            <a:t>Senzory</a:t>
          </a:r>
          <a:endParaRPr lang="cs-CZ" sz="2000" b="1" kern="1200" dirty="0"/>
        </a:p>
      </dsp:txBody>
      <dsp:txXfrm>
        <a:off x="313798" y="962348"/>
        <a:ext cx="1789444" cy="2186443"/>
      </dsp:txXfrm>
    </dsp:sp>
    <dsp:sp modelId="{80ABE56B-23E5-4D3A-9FFA-E326807AD188}">
      <dsp:nvSpPr>
        <dsp:cNvPr id="0" name=""/>
        <dsp:cNvSpPr/>
      </dsp:nvSpPr>
      <dsp:spPr>
        <a:xfrm rot="16200000">
          <a:off x="2475931" y="1612693"/>
          <a:ext cx="2024528" cy="536833"/>
        </a:xfrm>
        <a:prstGeom prst="leftArrow">
          <a:avLst>
            <a:gd name="adj1" fmla="val 60000"/>
            <a:gd name="adj2" fmla="val 50000"/>
          </a:avLst>
        </a:prstGeom>
        <a:gradFill rotWithShape="0">
          <a:gsLst>
            <a:gs pos="0">
              <a:schemeClr val="accent4">
                <a:hueOff val="-1605168"/>
                <a:satOff val="19845"/>
                <a:lumOff val="-6470"/>
                <a:alphaOff val="0"/>
                <a:tint val="92000"/>
                <a:satMod val="170000"/>
              </a:schemeClr>
            </a:gs>
            <a:gs pos="15000">
              <a:schemeClr val="accent4">
                <a:hueOff val="-1605168"/>
                <a:satOff val="19845"/>
                <a:lumOff val="-6470"/>
                <a:alphaOff val="0"/>
                <a:tint val="92000"/>
                <a:shade val="99000"/>
                <a:satMod val="170000"/>
              </a:schemeClr>
            </a:gs>
            <a:gs pos="62000">
              <a:schemeClr val="accent4">
                <a:hueOff val="-1605168"/>
                <a:satOff val="19845"/>
                <a:lumOff val="-6470"/>
                <a:alphaOff val="0"/>
                <a:tint val="96000"/>
                <a:shade val="80000"/>
                <a:satMod val="170000"/>
              </a:schemeClr>
            </a:gs>
            <a:gs pos="97000">
              <a:schemeClr val="accent4">
                <a:hueOff val="-1605168"/>
                <a:satOff val="19845"/>
                <a:lumOff val="-6470"/>
                <a:alphaOff val="0"/>
                <a:tint val="98000"/>
                <a:shade val="63000"/>
                <a:satMod val="170000"/>
              </a:schemeClr>
            </a:gs>
            <a:gs pos="100000">
              <a:schemeClr val="accent4">
                <a:hueOff val="-1605168"/>
                <a:satOff val="19845"/>
                <a:lumOff val="-647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7B5E3B4A-7FF9-4B82-ADEF-1CFEB5D34EC9}">
      <dsp:nvSpPr>
        <dsp:cNvPr id="0" name=""/>
        <dsp:cNvSpPr/>
      </dsp:nvSpPr>
      <dsp:spPr>
        <a:xfrm>
          <a:off x="2593473" y="153068"/>
          <a:ext cx="1789444" cy="1431555"/>
        </a:xfrm>
        <a:prstGeom prst="roundRect">
          <a:avLst>
            <a:gd name="adj" fmla="val 10000"/>
          </a:avLst>
        </a:prstGeom>
        <a:gradFill rotWithShape="0">
          <a:gsLst>
            <a:gs pos="0">
              <a:schemeClr val="accent4">
                <a:hueOff val="-1605168"/>
                <a:satOff val="19845"/>
                <a:lumOff val="-6470"/>
                <a:alphaOff val="0"/>
                <a:tint val="92000"/>
                <a:satMod val="170000"/>
              </a:schemeClr>
            </a:gs>
            <a:gs pos="15000">
              <a:schemeClr val="accent4">
                <a:hueOff val="-1605168"/>
                <a:satOff val="19845"/>
                <a:lumOff val="-6470"/>
                <a:alphaOff val="0"/>
                <a:tint val="92000"/>
                <a:shade val="99000"/>
                <a:satMod val="170000"/>
              </a:schemeClr>
            </a:gs>
            <a:gs pos="62000">
              <a:schemeClr val="accent4">
                <a:hueOff val="-1605168"/>
                <a:satOff val="19845"/>
                <a:lumOff val="-6470"/>
                <a:alphaOff val="0"/>
                <a:tint val="96000"/>
                <a:shade val="80000"/>
                <a:satMod val="170000"/>
              </a:schemeClr>
            </a:gs>
            <a:gs pos="97000">
              <a:schemeClr val="accent4">
                <a:hueOff val="-1605168"/>
                <a:satOff val="19845"/>
                <a:lumOff val="-6470"/>
                <a:alphaOff val="0"/>
                <a:tint val="98000"/>
                <a:shade val="63000"/>
                <a:satMod val="170000"/>
              </a:schemeClr>
            </a:gs>
            <a:gs pos="100000">
              <a:schemeClr val="accent4">
                <a:hueOff val="-1605168"/>
                <a:satOff val="19845"/>
                <a:lumOff val="-647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cs-CZ" sz="2000" b="1" kern="1200" dirty="0" err="1" smtClean="0"/>
            <a:t>Aktory</a:t>
          </a:r>
          <a:endParaRPr lang="cs-CZ" sz="2000" b="1" kern="1200" dirty="0" smtClean="0"/>
        </a:p>
      </dsp:txBody>
      <dsp:txXfrm>
        <a:off x="2593473" y="153068"/>
        <a:ext cx="1789444" cy="1431555"/>
      </dsp:txXfrm>
    </dsp:sp>
    <dsp:sp modelId="{960EA309-BE39-4A8D-9BB0-157A8C020E20}">
      <dsp:nvSpPr>
        <dsp:cNvPr id="0" name=""/>
        <dsp:cNvSpPr/>
      </dsp:nvSpPr>
      <dsp:spPr>
        <a:xfrm rot="21530881">
          <a:off x="4412677" y="596928"/>
          <a:ext cx="970834" cy="536833"/>
        </a:xfrm>
        <a:prstGeom prst="leftArrow">
          <a:avLst>
            <a:gd name="adj1" fmla="val 60000"/>
            <a:gd name="adj2" fmla="val 50000"/>
          </a:avLst>
        </a:prstGeom>
        <a:gradFill rotWithShape="0">
          <a:gsLst>
            <a:gs pos="0">
              <a:schemeClr val="accent4">
                <a:hueOff val="-3210336"/>
                <a:satOff val="39690"/>
                <a:lumOff val="-12939"/>
                <a:alphaOff val="0"/>
                <a:tint val="92000"/>
                <a:satMod val="170000"/>
              </a:schemeClr>
            </a:gs>
            <a:gs pos="15000">
              <a:schemeClr val="accent4">
                <a:hueOff val="-3210336"/>
                <a:satOff val="39690"/>
                <a:lumOff val="-12939"/>
                <a:alphaOff val="0"/>
                <a:tint val="92000"/>
                <a:shade val="99000"/>
                <a:satMod val="170000"/>
              </a:schemeClr>
            </a:gs>
            <a:gs pos="62000">
              <a:schemeClr val="accent4">
                <a:hueOff val="-3210336"/>
                <a:satOff val="39690"/>
                <a:lumOff val="-12939"/>
                <a:alphaOff val="0"/>
                <a:tint val="96000"/>
                <a:shade val="80000"/>
                <a:satMod val="170000"/>
              </a:schemeClr>
            </a:gs>
            <a:gs pos="97000">
              <a:schemeClr val="accent4">
                <a:hueOff val="-3210336"/>
                <a:satOff val="39690"/>
                <a:lumOff val="-12939"/>
                <a:alphaOff val="0"/>
                <a:tint val="98000"/>
                <a:shade val="63000"/>
                <a:satMod val="170000"/>
              </a:schemeClr>
            </a:gs>
            <a:gs pos="100000">
              <a:schemeClr val="accent4">
                <a:hueOff val="-3210336"/>
                <a:satOff val="39690"/>
                <a:lumOff val="-12939"/>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BA8FEA4-8EA1-4A42-8787-B98F6B012820}">
      <dsp:nvSpPr>
        <dsp:cNvPr id="0" name=""/>
        <dsp:cNvSpPr/>
      </dsp:nvSpPr>
      <dsp:spPr>
        <a:xfrm>
          <a:off x="5186947" y="152622"/>
          <a:ext cx="1789444" cy="1431555"/>
        </a:xfrm>
        <a:prstGeom prst="roundRect">
          <a:avLst>
            <a:gd name="adj" fmla="val 10000"/>
          </a:avLst>
        </a:prstGeom>
        <a:gradFill rotWithShape="0">
          <a:gsLst>
            <a:gs pos="0">
              <a:schemeClr val="accent4">
                <a:hueOff val="-3210336"/>
                <a:satOff val="39690"/>
                <a:lumOff val="-12939"/>
                <a:alphaOff val="0"/>
                <a:tint val="92000"/>
                <a:satMod val="170000"/>
              </a:schemeClr>
            </a:gs>
            <a:gs pos="15000">
              <a:schemeClr val="accent4">
                <a:hueOff val="-3210336"/>
                <a:satOff val="39690"/>
                <a:lumOff val="-12939"/>
                <a:alphaOff val="0"/>
                <a:tint val="92000"/>
                <a:shade val="99000"/>
                <a:satMod val="170000"/>
              </a:schemeClr>
            </a:gs>
            <a:gs pos="62000">
              <a:schemeClr val="accent4">
                <a:hueOff val="-3210336"/>
                <a:satOff val="39690"/>
                <a:lumOff val="-12939"/>
                <a:alphaOff val="0"/>
                <a:tint val="96000"/>
                <a:shade val="80000"/>
                <a:satMod val="170000"/>
              </a:schemeClr>
            </a:gs>
            <a:gs pos="97000">
              <a:schemeClr val="accent4">
                <a:hueOff val="-3210336"/>
                <a:satOff val="39690"/>
                <a:lumOff val="-12939"/>
                <a:alphaOff val="0"/>
                <a:tint val="98000"/>
                <a:shade val="63000"/>
                <a:satMod val="170000"/>
              </a:schemeClr>
            </a:gs>
            <a:gs pos="100000">
              <a:schemeClr val="accent4">
                <a:hueOff val="-3210336"/>
                <a:satOff val="39690"/>
                <a:lumOff val="-12939"/>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lvl="0" algn="ctr" defTabSz="800100">
            <a:lnSpc>
              <a:spcPct val="90000"/>
            </a:lnSpc>
            <a:spcBef>
              <a:spcPct val="0"/>
            </a:spcBef>
            <a:spcAft>
              <a:spcPct val="35000"/>
            </a:spcAft>
          </a:pPr>
          <a:r>
            <a:rPr lang="cs-CZ" sz="1800" b="1" kern="1200" dirty="0" smtClean="0"/>
            <a:t>Spotřebiče</a:t>
          </a:r>
          <a:endParaRPr lang="cs-CZ" sz="1700" b="1" kern="1200" dirty="0"/>
        </a:p>
      </dsp:txBody>
      <dsp:txXfrm>
        <a:off x="5186947" y="152622"/>
        <a:ext cx="1789444" cy="1431555"/>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A819714-B0CD-4C9B-B400-90643C16D1D9}">
      <dsp:nvSpPr>
        <dsp:cNvPr id="0" name=""/>
        <dsp:cNvSpPr/>
      </dsp:nvSpPr>
      <dsp:spPr>
        <a:xfrm>
          <a:off x="0" y="20979"/>
          <a:ext cx="5688632" cy="5148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Centralizovaný systém</a:t>
          </a:r>
          <a:endParaRPr lang="cs-CZ" sz="2200" kern="1200" dirty="0"/>
        </a:p>
      </dsp:txBody>
      <dsp:txXfrm>
        <a:off x="0" y="20979"/>
        <a:ext cx="5688632" cy="514800"/>
      </dsp:txXfrm>
    </dsp:sp>
    <dsp:sp modelId="{461EA482-5A7A-4A37-ABA3-F48EAD1AE19B}">
      <dsp:nvSpPr>
        <dsp:cNvPr id="0" name=""/>
        <dsp:cNvSpPr/>
      </dsp:nvSpPr>
      <dsp:spPr>
        <a:xfrm>
          <a:off x="0" y="535779"/>
          <a:ext cx="5688632"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614"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cs-CZ" sz="1700" kern="1200" dirty="0" smtClean="0"/>
            <a:t>Ústředna, která řídí celý systém</a:t>
          </a:r>
          <a:endParaRPr lang="cs-CZ" sz="1700" kern="1200" dirty="0"/>
        </a:p>
      </dsp:txBody>
      <dsp:txXfrm>
        <a:off x="0" y="535779"/>
        <a:ext cx="5688632" cy="364320"/>
      </dsp:txXfrm>
    </dsp:sp>
    <dsp:sp modelId="{B6EA47CD-6C03-4230-B502-61F318D10997}">
      <dsp:nvSpPr>
        <dsp:cNvPr id="0" name=""/>
        <dsp:cNvSpPr/>
      </dsp:nvSpPr>
      <dsp:spPr>
        <a:xfrm>
          <a:off x="0" y="900099"/>
          <a:ext cx="5688632" cy="514800"/>
        </a:xfrm>
        <a:prstGeom prst="roundRect">
          <a:avLst/>
        </a:prstGeom>
        <a:solidFill>
          <a:schemeClr val="accent4">
            <a:hueOff val="-3210336"/>
            <a:satOff val="39690"/>
            <a:lumOff val="-129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Decentralizovaný systém – EIB/KNX</a:t>
          </a:r>
          <a:endParaRPr lang="cs-CZ" sz="2200" kern="1200" dirty="0"/>
        </a:p>
      </dsp:txBody>
      <dsp:txXfrm>
        <a:off x="0" y="900099"/>
        <a:ext cx="5688632" cy="514800"/>
      </dsp:txXfrm>
    </dsp:sp>
    <dsp:sp modelId="{6CA67F1D-0762-44A7-813D-A164B3FE76FF}">
      <dsp:nvSpPr>
        <dsp:cNvPr id="0" name=""/>
        <dsp:cNvSpPr/>
      </dsp:nvSpPr>
      <dsp:spPr>
        <a:xfrm>
          <a:off x="0" y="1414900"/>
          <a:ext cx="5688632"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614"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cs-CZ" sz="1700" kern="1200" dirty="0" smtClean="0"/>
            <a:t>Inteligence systému je ukryta v jednotlivých přístrojích</a:t>
          </a:r>
          <a:endParaRPr lang="cs-CZ" sz="1700" kern="1200" dirty="0"/>
        </a:p>
      </dsp:txBody>
      <dsp:txXfrm>
        <a:off x="0" y="1414900"/>
        <a:ext cx="5688632" cy="364320"/>
      </dsp:txXfrm>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04046C4-62A1-465E-BFAF-E85569096A28}">
      <dsp:nvSpPr>
        <dsp:cNvPr id="0" name=""/>
        <dsp:cNvSpPr/>
      </dsp:nvSpPr>
      <dsp:spPr>
        <a:xfrm rot="16200000">
          <a:off x="1504" y="0"/>
          <a:ext cx="902980" cy="829532"/>
        </a:xfrm>
        <a:prstGeom prst="upArrow">
          <a:avLst/>
        </a:prstGeom>
        <a:gradFill rotWithShape="0">
          <a:gsLst>
            <a:gs pos="0">
              <a:schemeClr val="accent4">
                <a:hueOff val="0"/>
                <a:satOff val="0"/>
                <a:lumOff val="0"/>
                <a:alphaOff val="0"/>
                <a:tint val="35000"/>
                <a:satMod val="253000"/>
              </a:schemeClr>
            </a:gs>
            <a:gs pos="50000">
              <a:schemeClr val="accent4">
                <a:hueOff val="0"/>
                <a:satOff val="0"/>
                <a:lumOff val="0"/>
                <a:alphaOff val="0"/>
                <a:tint val="42000"/>
                <a:satMod val="255000"/>
              </a:schemeClr>
            </a:gs>
            <a:gs pos="97000">
              <a:schemeClr val="accent4">
                <a:hueOff val="0"/>
                <a:satOff val="0"/>
                <a:lumOff val="0"/>
                <a:alphaOff val="0"/>
                <a:tint val="53000"/>
                <a:satMod val="260000"/>
              </a:schemeClr>
            </a:gs>
            <a:gs pos="100000">
              <a:schemeClr val="accent4">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650C29B-215A-4E8F-BFFE-0895338EC1A6}">
      <dsp:nvSpPr>
        <dsp:cNvPr id="0" name=""/>
        <dsp:cNvSpPr/>
      </dsp:nvSpPr>
      <dsp:spPr>
        <a:xfrm>
          <a:off x="931574" y="0"/>
          <a:ext cx="1532330" cy="829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lvl="0" algn="l" defTabSz="977900">
            <a:lnSpc>
              <a:spcPct val="90000"/>
            </a:lnSpc>
            <a:spcBef>
              <a:spcPct val="0"/>
            </a:spcBef>
            <a:spcAft>
              <a:spcPct val="35000"/>
            </a:spcAft>
          </a:pPr>
          <a:r>
            <a:rPr lang="cs-CZ" sz="2200" kern="1200" dirty="0" smtClean="0"/>
            <a:t>Běžná instalace</a:t>
          </a:r>
          <a:endParaRPr lang="cs-CZ" sz="2200" kern="1200" dirty="0"/>
        </a:p>
      </dsp:txBody>
      <dsp:txXfrm>
        <a:off x="931574" y="0"/>
        <a:ext cx="1532330" cy="829532"/>
      </dsp:txXfrm>
    </dsp:sp>
    <dsp:sp modelId="{5BA36614-94E1-4FD3-8889-7E56264F9D18}">
      <dsp:nvSpPr>
        <dsp:cNvPr id="0" name=""/>
        <dsp:cNvSpPr/>
      </dsp:nvSpPr>
      <dsp:spPr>
        <a:xfrm>
          <a:off x="272399" y="898659"/>
          <a:ext cx="902980" cy="829532"/>
        </a:xfrm>
        <a:prstGeom prst="downArrow">
          <a:avLst/>
        </a:prstGeom>
        <a:gradFill rotWithShape="0">
          <a:gsLst>
            <a:gs pos="0">
              <a:schemeClr val="accent4">
                <a:hueOff val="-3210336"/>
                <a:satOff val="39690"/>
                <a:lumOff val="-12939"/>
                <a:alphaOff val="0"/>
                <a:tint val="35000"/>
                <a:satMod val="253000"/>
              </a:schemeClr>
            </a:gs>
            <a:gs pos="50000">
              <a:schemeClr val="accent4">
                <a:hueOff val="-3210336"/>
                <a:satOff val="39690"/>
                <a:lumOff val="-12939"/>
                <a:alphaOff val="0"/>
                <a:tint val="42000"/>
                <a:satMod val="255000"/>
              </a:schemeClr>
            </a:gs>
            <a:gs pos="97000">
              <a:schemeClr val="accent4">
                <a:hueOff val="-3210336"/>
                <a:satOff val="39690"/>
                <a:lumOff val="-12939"/>
                <a:alphaOff val="0"/>
                <a:tint val="53000"/>
                <a:satMod val="260000"/>
              </a:schemeClr>
            </a:gs>
            <a:gs pos="100000">
              <a:schemeClr val="accent4">
                <a:hueOff val="-3210336"/>
                <a:satOff val="39690"/>
                <a:lumOff val="-12939"/>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9417A7E-6286-4309-92DE-D8EE147226B9}">
      <dsp:nvSpPr>
        <dsp:cNvPr id="0" name=""/>
        <dsp:cNvSpPr/>
      </dsp:nvSpPr>
      <dsp:spPr>
        <a:xfrm>
          <a:off x="1202468" y="898659"/>
          <a:ext cx="1532330" cy="829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lvl="0" algn="l" defTabSz="977900">
            <a:lnSpc>
              <a:spcPct val="90000"/>
            </a:lnSpc>
            <a:spcBef>
              <a:spcPct val="0"/>
            </a:spcBef>
            <a:spcAft>
              <a:spcPct val="35000"/>
            </a:spcAft>
          </a:pPr>
          <a:r>
            <a:rPr lang="cs-CZ" sz="2200" kern="1200" dirty="0" smtClean="0"/>
            <a:t>Instalace se sběrnicí</a:t>
          </a:r>
          <a:endParaRPr lang="cs-CZ" sz="2200" kern="1200" dirty="0"/>
        </a:p>
      </dsp:txBody>
      <dsp:txXfrm>
        <a:off x="1202468" y="898659"/>
        <a:ext cx="1532330" cy="829532"/>
      </dsp:txXfrm>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2C02B2A-F21B-4811-B8B5-919428BA6AF5}">
      <dsp:nvSpPr>
        <dsp:cNvPr id="0" name=""/>
        <dsp:cNvSpPr/>
      </dsp:nvSpPr>
      <dsp:spPr>
        <a:xfrm>
          <a:off x="0" y="0"/>
          <a:ext cx="7416824" cy="950505"/>
        </a:xfrm>
        <a:prstGeom prst="rect">
          <a:avLst/>
        </a:prstGeom>
        <a:gradFill rotWithShape="0">
          <a:gsLst>
            <a:gs pos="0">
              <a:schemeClr val="accent5">
                <a:shade val="90000"/>
                <a:hueOff val="0"/>
                <a:satOff val="0"/>
                <a:lumOff val="0"/>
                <a:alphaOff val="0"/>
                <a:tint val="35000"/>
                <a:satMod val="253000"/>
              </a:schemeClr>
            </a:gs>
            <a:gs pos="50000">
              <a:schemeClr val="accent5">
                <a:shade val="90000"/>
                <a:hueOff val="0"/>
                <a:satOff val="0"/>
                <a:lumOff val="0"/>
                <a:alphaOff val="0"/>
                <a:tint val="42000"/>
                <a:satMod val="255000"/>
              </a:schemeClr>
            </a:gs>
            <a:gs pos="97000">
              <a:schemeClr val="accent5">
                <a:shade val="90000"/>
                <a:hueOff val="0"/>
                <a:satOff val="0"/>
                <a:lumOff val="0"/>
                <a:alphaOff val="0"/>
                <a:tint val="53000"/>
                <a:satMod val="260000"/>
              </a:schemeClr>
            </a:gs>
            <a:gs pos="100000">
              <a:schemeClr val="accent5">
                <a:shade val="90000"/>
                <a:hueOff val="0"/>
                <a:satOff val="0"/>
                <a:lumOff val="0"/>
                <a:alphaOff val="0"/>
                <a:tint val="56000"/>
                <a:satMod val="275000"/>
              </a:schemeClr>
            </a:gs>
          </a:gsLst>
          <a:path path="circle">
            <a:fillToRect l="50000" t="50000" r="50000" b="50000"/>
          </a:path>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s-CZ" sz="3200" kern="1200" dirty="0" smtClean="0">
              <a:solidFill>
                <a:schemeClr val="tx2">
                  <a:lumMod val="75000"/>
                </a:schemeClr>
              </a:solidFill>
            </a:rPr>
            <a:t>Části vedení</a:t>
          </a:r>
          <a:endParaRPr lang="cs-CZ" sz="3200" kern="1200" dirty="0">
            <a:solidFill>
              <a:schemeClr val="tx2">
                <a:lumMod val="75000"/>
              </a:schemeClr>
            </a:solidFill>
          </a:endParaRPr>
        </a:p>
      </dsp:txBody>
      <dsp:txXfrm>
        <a:off x="0" y="0"/>
        <a:ext cx="7416824" cy="950505"/>
      </dsp:txXfrm>
    </dsp:sp>
    <dsp:sp modelId="{CDB1316A-D4D5-4966-9FA5-228591DA7718}">
      <dsp:nvSpPr>
        <dsp:cNvPr id="0" name=""/>
        <dsp:cNvSpPr/>
      </dsp:nvSpPr>
      <dsp:spPr>
        <a:xfrm>
          <a:off x="3621" y="950505"/>
          <a:ext cx="2469860" cy="1996061"/>
        </a:xfrm>
        <a:prstGeom prst="rect">
          <a:avLst/>
        </a:prstGeom>
        <a:gradFill rotWithShape="0">
          <a:gsLst>
            <a:gs pos="0">
              <a:schemeClr val="accent5">
                <a:hueOff val="0"/>
                <a:satOff val="0"/>
                <a:lumOff val="0"/>
                <a:alphaOff val="0"/>
                <a:tint val="92000"/>
                <a:satMod val="170000"/>
              </a:schemeClr>
            </a:gs>
            <a:gs pos="15000">
              <a:schemeClr val="accent5">
                <a:hueOff val="0"/>
                <a:satOff val="0"/>
                <a:lumOff val="0"/>
                <a:alphaOff val="0"/>
                <a:tint val="92000"/>
                <a:shade val="99000"/>
                <a:satMod val="170000"/>
              </a:schemeClr>
            </a:gs>
            <a:gs pos="62000">
              <a:schemeClr val="accent5">
                <a:hueOff val="0"/>
                <a:satOff val="0"/>
                <a:lumOff val="0"/>
                <a:alphaOff val="0"/>
                <a:tint val="96000"/>
                <a:shade val="80000"/>
                <a:satMod val="170000"/>
              </a:schemeClr>
            </a:gs>
            <a:gs pos="97000">
              <a:schemeClr val="accent5">
                <a:hueOff val="0"/>
                <a:satOff val="0"/>
                <a:lumOff val="0"/>
                <a:alphaOff val="0"/>
                <a:tint val="98000"/>
                <a:shade val="63000"/>
                <a:satMod val="170000"/>
              </a:schemeClr>
            </a:gs>
            <a:gs pos="100000">
              <a:schemeClr val="accent5">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cs-CZ" sz="1800" b="1" kern="1200" dirty="0" smtClean="0"/>
            <a:t>Linie</a:t>
          </a:r>
          <a:endParaRPr lang="cs-CZ" sz="1800" b="1" kern="1200" dirty="0"/>
        </a:p>
        <a:p>
          <a:pPr marL="114300" lvl="1" indent="-114300" algn="l" defTabSz="622300">
            <a:lnSpc>
              <a:spcPct val="90000"/>
            </a:lnSpc>
            <a:spcBef>
              <a:spcPct val="0"/>
            </a:spcBef>
            <a:spcAft>
              <a:spcPct val="15000"/>
            </a:spcAft>
            <a:buChar char="••"/>
          </a:pPr>
          <a:r>
            <a:rPr lang="cs-CZ" sz="1400" kern="1200" dirty="0" smtClean="0"/>
            <a:t>Nejnižší úroveň struktury</a:t>
          </a:r>
          <a:endParaRPr lang="cs-CZ" sz="1400" kern="1200" dirty="0"/>
        </a:p>
        <a:p>
          <a:pPr marL="114300" lvl="1" indent="-114300" algn="l" defTabSz="622300">
            <a:lnSpc>
              <a:spcPct val="90000"/>
            </a:lnSpc>
            <a:spcBef>
              <a:spcPct val="0"/>
            </a:spcBef>
            <a:spcAft>
              <a:spcPct val="15000"/>
            </a:spcAft>
            <a:buChar char="••"/>
          </a:pPr>
          <a:r>
            <a:rPr lang="cs-CZ" sz="1400" kern="1200" dirty="0" smtClean="0"/>
            <a:t>Až 64 účastníků</a:t>
          </a:r>
          <a:endParaRPr lang="cs-CZ" sz="1400" kern="1200" dirty="0"/>
        </a:p>
      </dsp:txBody>
      <dsp:txXfrm>
        <a:off x="3621" y="950505"/>
        <a:ext cx="2469860" cy="1996061"/>
      </dsp:txXfrm>
    </dsp:sp>
    <dsp:sp modelId="{D6818EB1-6D87-4F31-8E74-D37422FE2875}">
      <dsp:nvSpPr>
        <dsp:cNvPr id="0" name=""/>
        <dsp:cNvSpPr/>
      </dsp:nvSpPr>
      <dsp:spPr>
        <a:xfrm>
          <a:off x="2473481" y="950505"/>
          <a:ext cx="2469860" cy="1996061"/>
        </a:xfrm>
        <a:prstGeom prst="rect">
          <a:avLst/>
        </a:prstGeom>
        <a:gradFill rotWithShape="0">
          <a:gsLst>
            <a:gs pos="0">
              <a:schemeClr val="accent5">
                <a:hueOff val="5941847"/>
                <a:satOff val="-30260"/>
                <a:lumOff val="5588"/>
                <a:alphaOff val="0"/>
                <a:tint val="92000"/>
                <a:satMod val="170000"/>
              </a:schemeClr>
            </a:gs>
            <a:gs pos="15000">
              <a:schemeClr val="accent5">
                <a:hueOff val="5941847"/>
                <a:satOff val="-30260"/>
                <a:lumOff val="5588"/>
                <a:alphaOff val="0"/>
                <a:tint val="92000"/>
                <a:shade val="99000"/>
                <a:satMod val="170000"/>
              </a:schemeClr>
            </a:gs>
            <a:gs pos="62000">
              <a:schemeClr val="accent5">
                <a:hueOff val="5941847"/>
                <a:satOff val="-30260"/>
                <a:lumOff val="5588"/>
                <a:alphaOff val="0"/>
                <a:tint val="96000"/>
                <a:shade val="80000"/>
                <a:satMod val="170000"/>
              </a:schemeClr>
            </a:gs>
            <a:gs pos="97000">
              <a:schemeClr val="accent5">
                <a:hueOff val="5941847"/>
                <a:satOff val="-30260"/>
                <a:lumOff val="5588"/>
                <a:alphaOff val="0"/>
                <a:tint val="98000"/>
                <a:shade val="63000"/>
                <a:satMod val="170000"/>
              </a:schemeClr>
            </a:gs>
            <a:gs pos="100000">
              <a:schemeClr val="accent5">
                <a:hueOff val="5941847"/>
                <a:satOff val="-30260"/>
                <a:lumOff val="5588"/>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cs-CZ" sz="1800" b="1" kern="1200" dirty="0" smtClean="0"/>
            <a:t>Délka vedení</a:t>
          </a:r>
          <a:endParaRPr lang="cs-CZ" sz="1800" b="1" kern="1200" dirty="0"/>
        </a:p>
        <a:p>
          <a:pPr marL="114300" lvl="1" indent="-114300" algn="l" defTabSz="622300">
            <a:lnSpc>
              <a:spcPct val="90000"/>
            </a:lnSpc>
            <a:spcBef>
              <a:spcPct val="0"/>
            </a:spcBef>
            <a:spcAft>
              <a:spcPct val="15000"/>
            </a:spcAft>
            <a:buChar char="••"/>
          </a:pPr>
          <a:r>
            <a:rPr lang="cs-CZ" sz="1400" kern="1200" dirty="0" smtClean="0"/>
            <a:t>Až 700m mezi dvěma účastníky</a:t>
          </a:r>
          <a:endParaRPr lang="cs-CZ" sz="1400" kern="1200" dirty="0"/>
        </a:p>
        <a:p>
          <a:pPr marL="114300" lvl="1" indent="-114300" algn="l" defTabSz="622300">
            <a:lnSpc>
              <a:spcPct val="90000"/>
            </a:lnSpc>
            <a:spcBef>
              <a:spcPct val="0"/>
            </a:spcBef>
            <a:spcAft>
              <a:spcPct val="15000"/>
            </a:spcAft>
            <a:buChar char="••"/>
          </a:pPr>
          <a:r>
            <a:rPr lang="cs-CZ" sz="1400" kern="1200" dirty="0" smtClean="0"/>
            <a:t>Celková délka celé linie až 1000m</a:t>
          </a:r>
          <a:endParaRPr lang="cs-CZ" sz="1400" kern="1200" dirty="0"/>
        </a:p>
      </dsp:txBody>
      <dsp:txXfrm>
        <a:off x="2473481" y="950505"/>
        <a:ext cx="2469860" cy="1996061"/>
      </dsp:txXfrm>
    </dsp:sp>
    <dsp:sp modelId="{E890764C-B9D0-4E94-9662-226F329350A8}">
      <dsp:nvSpPr>
        <dsp:cNvPr id="0" name=""/>
        <dsp:cNvSpPr/>
      </dsp:nvSpPr>
      <dsp:spPr>
        <a:xfrm>
          <a:off x="4943342" y="950505"/>
          <a:ext cx="2469860" cy="1996061"/>
        </a:xfrm>
        <a:prstGeom prst="rect">
          <a:avLst/>
        </a:prstGeom>
        <a:gradFill rotWithShape="0">
          <a:gsLst>
            <a:gs pos="0">
              <a:schemeClr val="accent5">
                <a:hueOff val="11883694"/>
                <a:satOff val="-60520"/>
                <a:lumOff val="11175"/>
                <a:alphaOff val="0"/>
                <a:tint val="92000"/>
                <a:satMod val="170000"/>
              </a:schemeClr>
            </a:gs>
            <a:gs pos="15000">
              <a:schemeClr val="accent5">
                <a:hueOff val="11883694"/>
                <a:satOff val="-60520"/>
                <a:lumOff val="11175"/>
                <a:alphaOff val="0"/>
                <a:tint val="92000"/>
                <a:shade val="99000"/>
                <a:satMod val="170000"/>
              </a:schemeClr>
            </a:gs>
            <a:gs pos="62000">
              <a:schemeClr val="accent5">
                <a:hueOff val="11883694"/>
                <a:satOff val="-60520"/>
                <a:lumOff val="11175"/>
                <a:alphaOff val="0"/>
                <a:tint val="96000"/>
                <a:shade val="80000"/>
                <a:satMod val="170000"/>
              </a:schemeClr>
            </a:gs>
            <a:gs pos="97000">
              <a:schemeClr val="accent5">
                <a:hueOff val="11883694"/>
                <a:satOff val="-60520"/>
                <a:lumOff val="11175"/>
                <a:alphaOff val="0"/>
                <a:tint val="98000"/>
                <a:shade val="63000"/>
                <a:satMod val="170000"/>
              </a:schemeClr>
            </a:gs>
            <a:gs pos="100000">
              <a:schemeClr val="accent5">
                <a:hueOff val="11883694"/>
                <a:satOff val="-60520"/>
                <a:lumOff val="1117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cs-CZ" sz="1800" b="1" kern="1200" dirty="0" smtClean="0"/>
            <a:t>Topologie</a:t>
          </a:r>
          <a:endParaRPr lang="cs-CZ" sz="1800" b="1" kern="1200" dirty="0"/>
        </a:p>
        <a:p>
          <a:pPr marL="114300" lvl="1" indent="-114300" algn="l" defTabSz="622300">
            <a:lnSpc>
              <a:spcPct val="90000"/>
            </a:lnSpc>
            <a:spcBef>
              <a:spcPct val="0"/>
            </a:spcBef>
            <a:spcAft>
              <a:spcPct val="15000"/>
            </a:spcAft>
            <a:buChar char="••"/>
          </a:pPr>
          <a:r>
            <a:rPr lang="cs-CZ" sz="1400" kern="1200" dirty="0" smtClean="0"/>
            <a:t>Nelze uzavřít do kruhu, jinak libovolná:</a:t>
          </a:r>
          <a:endParaRPr lang="cs-CZ" sz="1400" kern="1200" dirty="0"/>
        </a:p>
        <a:p>
          <a:pPr marL="114300" lvl="1" indent="-114300" algn="l" defTabSz="622300">
            <a:lnSpc>
              <a:spcPct val="90000"/>
            </a:lnSpc>
            <a:spcBef>
              <a:spcPct val="0"/>
            </a:spcBef>
            <a:spcAft>
              <a:spcPct val="15000"/>
            </a:spcAft>
            <a:buChar char="••"/>
          </a:pPr>
          <a:r>
            <a:rPr lang="cs-CZ" sz="1400" kern="1200" dirty="0" smtClean="0"/>
            <a:t>Linie </a:t>
          </a:r>
          <a:endParaRPr lang="cs-CZ" sz="1400" kern="1200" dirty="0"/>
        </a:p>
        <a:p>
          <a:pPr marL="114300" lvl="1" indent="-114300" algn="l" defTabSz="622300">
            <a:lnSpc>
              <a:spcPct val="90000"/>
            </a:lnSpc>
            <a:spcBef>
              <a:spcPct val="0"/>
            </a:spcBef>
            <a:spcAft>
              <a:spcPct val="15000"/>
            </a:spcAft>
            <a:buChar char="••"/>
          </a:pPr>
          <a:r>
            <a:rPr lang="cs-CZ" sz="1400" kern="1200" dirty="0" smtClean="0"/>
            <a:t>Hvězda</a:t>
          </a:r>
          <a:endParaRPr lang="cs-CZ" sz="1400" kern="1200" dirty="0"/>
        </a:p>
        <a:p>
          <a:pPr marL="114300" lvl="1" indent="-114300" algn="l" defTabSz="622300">
            <a:lnSpc>
              <a:spcPct val="90000"/>
            </a:lnSpc>
            <a:spcBef>
              <a:spcPct val="0"/>
            </a:spcBef>
            <a:spcAft>
              <a:spcPct val="15000"/>
            </a:spcAft>
            <a:buChar char="••"/>
          </a:pPr>
          <a:r>
            <a:rPr lang="cs-CZ" sz="1400" kern="1200" dirty="0" smtClean="0"/>
            <a:t>Strom </a:t>
          </a:r>
          <a:endParaRPr lang="cs-CZ" sz="1400" kern="1200" dirty="0"/>
        </a:p>
        <a:p>
          <a:pPr marL="114300" lvl="1" indent="-114300" algn="l" defTabSz="622300">
            <a:lnSpc>
              <a:spcPct val="90000"/>
            </a:lnSpc>
            <a:spcBef>
              <a:spcPct val="0"/>
            </a:spcBef>
            <a:spcAft>
              <a:spcPct val="15000"/>
            </a:spcAft>
            <a:buChar char="••"/>
          </a:pPr>
          <a:r>
            <a:rPr lang="cs-CZ" sz="1400" kern="1200" dirty="0" smtClean="0"/>
            <a:t>Kombinace výše uvedených typů</a:t>
          </a:r>
          <a:endParaRPr lang="cs-CZ" sz="1400" kern="1200" dirty="0"/>
        </a:p>
      </dsp:txBody>
      <dsp:txXfrm>
        <a:off x="4943342" y="950505"/>
        <a:ext cx="2469860" cy="1996061"/>
      </dsp:txXfrm>
    </dsp:sp>
    <dsp:sp modelId="{AF083587-2E92-4EA5-BF02-1DFC3585FC62}">
      <dsp:nvSpPr>
        <dsp:cNvPr id="0" name=""/>
        <dsp:cNvSpPr/>
      </dsp:nvSpPr>
      <dsp:spPr>
        <a:xfrm>
          <a:off x="0" y="2946567"/>
          <a:ext cx="7416824" cy="221784"/>
        </a:xfrm>
        <a:prstGeom prst="rect">
          <a:avLst/>
        </a:prstGeom>
        <a:gradFill rotWithShape="0">
          <a:gsLst>
            <a:gs pos="0">
              <a:schemeClr val="accent5">
                <a:shade val="90000"/>
                <a:hueOff val="0"/>
                <a:satOff val="0"/>
                <a:lumOff val="0"/>
                <a:alphaOff val="0"/>
                <a:tint val="35000"/>
                <a:satMod val="253000"/>
              </a:schemeClr>
            </a:gs>
            <a:gs pos="50000">
              <a:schemeClr val="accent5">
                <a:shade val="90000"/>
                <a:hueOff val="0"/>
                <a:satOff val="0"/>
                <a:lumOff val="0"/>
                <a:alphaOff val="0"/>
                <a:tint val="42000"/>
                <a:satMod val="255000"/>
              </a:schemeClr>
            </a:gs>
            <a:gs pos="97000">
              <a:schemeClr val="accent5">
                <a:shade val="90000"/>
                <a:hueOff val="0"/>
                <a:satOff val="0"/>
                <a:lumOff val="0"/>
                <a:alphaOff val="0"/>
                <a:tint val="53000"/>
                <a:satMod val="260000"/>
              </a:schemeClr>
            </a:gs>
            <a:gs pos="100000">
              <a:schemeClr val="accent5">
                <a:shade val="90000"/>
                <a:hueOff val="0"/>
                <a:satOff val="0"/>
                <a:lumOff val="0"/>
                <a:alphaOff val="0"/>
                <a:tint val="56000"/>
                <a:satMod val="275000"/>
              </a:schemeClr>
            </a:gs>
          </a:gsLst>
          <a:path path="circle">
            <a:fillToRect l="50000" t="50000" r="50000" b="50000"/>
          </a:path>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sp>
  </dsp:spTree>
</dsp:drawing>
</file>

<file path=ppt/diagrams/drawing7.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412CA3E-5426-4EA5-8147-B1216EB5E5C5}">
      <dsp:nvSpPr>
        <dsp:cNvPr id="0" name=""/>
        <dsp:cNvSpPr/>
      </dsp:nvSpPr>
      <dsp:spPr>
        <a:xfrm>
          <a:off x="1473" y="404987"/>
          <a:ext cx="1794921" cy="717968"/>
        </a:xfrm>
        <a:prstGeom prst="chevron">
          <a:avLst/>
        </a:prstGeom>
        <a:gradFill rotWithShape="0">
          <a:gsLst>
            <a:gs pos="0">
              <a:schemeClr val="accent2">
                <a:hueOff val="0"/>
                <a:satOff val="0"/>
                <a:lumOff val="0"/>
                <a:alphaOff val="0"/>
                <a:tint val="35000"/>
                <a:satMod val="253000"/>
              </a:schemeClr>
            </a:gs>
            <a:gs pos="50000">
              <a:schemeClr val="accent2">
                <a:hueOff val="0"/>
                <a:satOff val="0"/>
                <a:lumOff val="0"/>
                <a:alphaOff val="0"/>
                <a:tint val="42000"/>
                <a:satMod val="255000"/>
              </a:schemeClr>
            </a:gs>
            <a:gs pos="97000">
              <a:schemeClr val="accent2">
                <a:hueOff val="0"/>
                <a:satOff val="0"/>
                <a:lumOff val="0"/>
                <a:alphaOff val="0"/>
                <a:tint val="53000"/>
                <a:satMod val="260000"/>
              </a:schemeClr>
            </a:gs>
            <a:gs pos="100000">
              <a:schemeClr val="accent2">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4011" tIns="28004" rIns="28004" bIns="28004" numCol="1" spcCol="1270" anchor="ctr" anchorCtr="0">
          <a:noAutofit/>
        </a:bodyPr>
        <a:lstStyle/>
        <a:p>
          <a:pPr lvl="0" algn="ctr" defTabSz="933450">
            <a:lnSpc>
              <a:spcPct val="90000"/>
            </a:lnSpc>
            <a:spcBef>
              <a:spcPct val="0"/>
            </a:spcBef>
            <a:spcAft>
              <a:spcPct val="35000"/>
            </a:spcAft>
          </a:pPr>
          <a:r>
            <a:rPr lang="cs-CZ" sz="2100" kern="1200" dirty="0" smtClean="0"/>
            <a:t>telegram</a:t>
          </a:r>
          <a:endParaRPr lang="cs-CZ" sz="2100" kern="1200" dirty="0"/>
        </a:p>
      </dsp:txBody>
      <dsp:txXfrm>
        <a:off x="1473" y="404987"/>
        <a:ext cx="1794921" cy="717968"/>
      </dsp:txXfrm>
    </dsp:sp>
    <dsp:sp modelId="{DC17AB7A-3C31-4ECF-B3CC-08B28AC7D6A5}">
      <dsp:nvSpPr>
        <dsp:cNvPr id="0" name=""/>
        <dsp:cNvSpPr/>
      </dsp:nvSpPr>
      <dsp:spPr>
        <a:xfrm>
          <a:off x="1616903" y="404987"/>
          <a:ext cx="1794921" cy="717968"/>
        </a:xfrm>
        <a:prstGeom prst="chevron">
          <a:avLst/>
        </a:prstGeom>
        <a:gradFill rotWithShape="0">
          <a:gsLst>
            <a:gs pos="0">
              <a:schemeClr val="accent2">
                <a:hueOff val="0"/>
                <a:satOff val="0"/>
                <a:lumOff val="0"/>
                <a:alphaOff val="0"/>
                <a:tint val="35000"/>
                <a:satMod val="253000"/>
              </a:schemeClr>
            </a:gs>
            <a:gs pos="50000">
              <a:schemeClr val="accent2">
                <a:hueOff val="0"/>
                <a:satOff val="0"/>
                <a:lumOff val="0"/>
                <a:alphaOff val="0"/>
                <a:tint val="42000"/>
                <a:satMod val="255000"/>
              </a:schemeClr>
            </a:gs>
            <a:gs pos="97000">
              <a:schemeClr val="accent2">
                <a:hueOff val="0"/>
                <a:satOff val="0"/>
                <a:lumOff val="0"/>
                <a:alphaOff val="0"/>
                <a:tint val="53000"/>
                <a:satMod val="260000"/>
              </a:schemeClr>
            </a:gs>
            <a:gs pos="100000">
              <a:schemeClr val="accent2">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4011" tIns="28004" rIns="28004" bIns="28004" numCol="1" spcCol="1270" anchor="ctr" anchorCtr="0">
          <a:noAutofit/>
        </a:bodyPr>
        <a:lstStyle/>
        <a:p>
          <a:pPr lvl="0" algn="ctr" defTabSz="933450">
            <a:lnSpc>
              <a:spcPct val="90000"/>
            </a:lnSpc>
            <a:spcBef>
              <a:spcPct val="0"/>
            </a:spcBef>
            <a:spcAft>
              <a:spcPct val="35000"/>
            </a:spcAft>
          </a:pPr>
          <a:r>
            <a:rPr lang="cs-CZ" sz="2100" kern="1200" dirty="0" smtClean="0"/>
            <a:t>Signál </a:t>
          </a:r>
          <a:r>
            <a:rPr lang="cs-CZ" sz="2100" kern="1200" dirty="0" smtClean="0">
              <a:latin typeface="Times New Roman" pitchFamily="18" charset="0"/>
              <a:cs typeface="Times New Roman" pitchFamily="18" charset="0"/>
            </a:rPr>
            <a:t>1/0</a:t>
          </a:r>
          <a:endParaRPr lang="cs-CZ" sz="2100" kern="1200" dirty="0">
            <a:latin typeface="Times New Roman" pitchFamily="18" charset="0"/>
            <a:cs typeface="Times New Roman" pitchFamily="18" charset="0"/>
          </a:endParaRPr>
        </a:p>
      </dsp:txBody>
      <dsp:txXfrm>
        <a:off x="1616903" y="404987"/>
        <a:ext cx="1794921" cy="717968"/>
      </dsp:txXfrm>
    </dsp:sp>
    <dsp:sp modelId="{2B5F19FC-7639-401D-905F-0CFE833FBCDF}">
      <dsp:nvSpPr>
        <dsp:cNvPr id="0" name=""/>
        <dsp:cNvSpPr/>
      </dsp:nvSpPr>
      <dsp:spPr>
        <a:xfrm>
          <a:off x="3232332" y="404987"/>
          <a:ext cx="1794921" cy="717968"/>
        </a:xfrm>
        <a:prstGeom prst="chevron">
          <a:avLst/>
        </a:prstGeom>
        <a:gradFill rotWithShape="0">
          <a:gsLst>
            <a:gs pos="0">
              <a:schemeClr val="accent2">
                <a:hueOff val="0"/>
                <a:satOff val="0"/>
                <a:lumOff val="0"/>
                <a:alphaOff val="0"/>
                <a:tint val="35000"/>
                <a:satMod val="253000"/>
              </a:schemeClr>
            </a:gs>
            <a:gs pos="50000">
              <a:schemeClr val="accent2">
                <a:hueOff val="0"/>
                <a:satOff val="0"/>
                <a:lumOff val="0"/>
                <a:alphaOff val="0"/>
                <a:tint val="42000"/>
                <a:satMod val="255000"/>
              </a:schemeClr>
            </a:gs>
            <a:gs pos="97000">
              <a:schemeClr val="accent2">
                <a:hueOff val="0"/>
                <a:satOff val="0"/>
                <a:lumOff val="0"/>
                <a:alphaOff val="0"/>
                <a:tint val="53000"/>
                <a:satMod val="260000"/>
              </a:schemeClr>
            </a:gs>
            <a:gs pos="100000">
              <a:schemeClr val="accent2">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cs-CZ" sz="1400" kern="1200" dirty="0" smtClean="0"/>
            <a:t>Napětí přítomno /nulové</a:t>
          </a:r>
          <a:endParaRPr lang="cs-CZ" sz="1400" kern="1200" dirty="0"/>
        </a:p>
      </dsp:txBody>
      <dsp:txXfrm>
        <a:off x="3232332" y="404987"/>
        <a:ext cx="1794921" cy="717968"/>
      </dsp:txXfrm>
    </dsp:sp>
  </dsp:spTree>
</dsp:drawing>
</file>

<file path=ppt/diagrams/drawing8.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B4C52C7-A672-48A1-8B76-2AF28D23FE70}">
      <dsp:nvSpPr>
        <dsp:cNvPr id="0" name=""/>
        <dsp:cNvSpPr/>
      </dsp:nvSpPr>
      <dsp:spPr>
        <a:xfrm>
          <a:off x="2436440" y="2111"/>
          <a:ext cx="1391814" cy="90467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cs-CZ" sz="1600" kern="1200" dirty="0" smtClean="0"/>
            <a:t>Informace</a:t>
          </a:r>
          <a:endParaRPr lang="cs-CZ" sz="1600" kern="1200" dirty="0"/>
        </a:p>
      </dsp:txBody>
      <dsp:txXfrm>
        <a:off x="2436440" y="2111"/>
        <a:ext cx="1391814" cy="904679"/>
      </dsp:txXfrm>
    </dsp:sp>
    <dsp:sp modelId="{88A7A88F-15F4-4449-AD9B-4334D7C1FC93}">
      <dsp:nvSpPr>
        <dsp:cNvPr id="0" name=""/>
        <dsp:cNvSpPr/>
      </dsp:nvSpPr>
      <dsp:spPr>
        <a:xfrm>
          <a:off x="1326438" y="454451"/>
          <a:ext cx="3611819" cy="3611819"/>
        </a:xfrm>
        <a:custGeom>
          <a:avLst/>
          <a:gdLst/>
          <a:ahLst/>
          <a:cxnLst/>
          <a:rect l="0" t="0" r="0" b="0"/>
          <a:pathLst>
            <a:path>
              <a:moveTo>
                <a:pt x="2687896" y="230025"/>
              </a:moveTo>
              <a:arcTo wR="1805909" hR="1805909" stAng="17954085" swAng="1210507"/>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C7AED7F-2F43-4088-BA28-0C477AA6F342}">
      <dsp:nvSpPr>
        <dsp:cNvPr id="0" name=""/>
        <dsp:cNvSpPr/>
      </dsp:nvSpPr>
      <dsp:spPr>
        <a:xfrm>
          <a:off x="4153962" y="1249964"/>
          <a:ext cx="1391814" cy="904679"/>
        </a:xfrm>
        <a:prstGeom prst="roundRect">
          <a:avLst/>
        </a:prstGeom>
        <a:solidFill>
          <a:schemeClr val="accent4">
            <a:hueOff val="-802584"/>
            <a:satOff val="9922"/>
            <a:lumOff val="-323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cs-CZ" sz="1400" kern="1200" dirty="0" smtClean="0"/>
            <a:t>Datový telegram</a:t>
          </a:r>
        </a:p>
        <a:p>
          <a:pPr lvl="0" algn="ctr" defTabSz="622300">
            <a:lnSpc>
              <a:spcPct val="90000"/>
            </a:lnSpc>
            <a:spcBef>
              <a:spcPct val="0"/>
            </a:spcBef>
            <a:spcAft>
              <a:spcPct val="35000"/>
            </a:spcAft>
          </a:pPr>
          <a:r>
            <a:rPr lang="cs-CZ" sz="1400" kern="1200" dirty="0" smtClean="0"/>
            <a:t>- lze až 3x opakovat</a:t>
          </a:r>
          <a:endParaRPr lang="cs-CZ" sz="1400" kern="1200" dirty="0"/>
        </a:p>
      </dsp:txBody>
      <dsp:txXfrm>
        <a:off x="4153962" y="1249964"/>
        <a:ext cx="1391814" cy="904679"/>
      </dsp:txXfrm>
    </dsp:sp>
    <dsp:sp modelId="{628888F8-1679-4395-8956-37E25666BA19}">
      <dsp:nvSpPr>
        <dsp:cNvPr id="0" name=""/>
        <dsp:cNvSpPr/>
      </dsp:nvSpPr>
      <dsp:spPr>
        <a:xfrm>
          <a:off x="1326438" y="454451"/>
          <a:ext cx="3611819" cy="3611819"/>
        </a:xfrm>
        <a:custGeom>
          <a:avLst/>
          <a:gdLst/>
          <a:ahLst/>
          <a:cxnLst/>
          <a:rect l="0" t="0" r="0" b="0"/>
          <a:pathLst>
            <a:path>
              <a:moveTo>
                <a:pt x="3607475" y="1931098"/>
              </a:moveTo>
              <a:arcTo wR="1805909" hR="1805909" stAng="21838502" swAng="1358928"/>
            </a:path>
          </a:pathLst>
        </a:custGeom>
        <a:noFill/>
        <a:ln w="9525" cap="flat" cmpd="sng" algn="ctr">
          <a:solidFill>
            <a:schemeClr val="accent4">
              <a:hueOff val="-802584"/>
              <a:satOff val="9922"/>
              <a:lumOff val="-3235"/>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D20024E-2699-4EC8-93EF-F61193F31C7C}">
      <dsp:nvSpPr>
        <dsp:cNvPr id="0" name=""/>
        <dsp:cNvSpPr/>
      </dsp:nvSpPr>
      <dsp:spPr>
        <a:xfrm>
          <a:off x="3497927" y="3269032"/>
          <a:ext cx="1391814" cy="904679"/>
        </a:xfrm>
        <a:prstGeom prst="roundRect">
          <a:avLst/>
        </a:prstGeom>
        <a:solidFill>
          <a:schemeClr val="accent4">
            <a:hueOff val="-1605168"/>
            <a:satOff val="19845"/>
            <a:lumOff val="-64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cs-CZ" sz="1600" kern="1200" dirty="0" smtClean="0"/>
            <a:t>Digitální informace</a:t>
          </a:r>
          <a:endParaRPr lang="cs-CZ" sz="1600" kern="1200" dirty="0"/>
        </a:p>
      </dsp:txBody>
      <dsp:txXfrm>
        <a:off x="3497927" y="3269032"/>
        <a:ext cx="1391814" cy="904679"/>
      </dsp:txXfrm>
    </dsp:sp>
    <dsp:sp modelId="{CF8BDA40-DF70-4585-84E7-033DF644630D}">
      <dsp:nvSpPr>
        <dsp:cNvPr id="0" name=""/>
        <dsp:cNvSpPr/>
      </dsp:nvSpPr>
      <dsp:spPr>
        <a:xfrm>
          <a:off x="1326438" y="454451"/>
          <a:ext cx="3611819" cy="3611819"/>
        </a:xfrm>
        <a:custGeom>
          <a:avLst/>
          <a:gdLst/>
          <a:ahLst/>
          <a:cxnLst/>
          <a:rect l="0" t="0" r="0" b="0"/>
          <a:pathLst>
            <a:path>
              <a:moveTo>
                <a:pt x="2027243" y="3598204"/>
              </a:moveTo>
              <a:arcTo wR="1805909" hR="1805909" stAng="4977604" swAng="844791"/>
            </a:path>
          </a:pathLst>
        </a:custGeom>
        <a:noFill/>
        <a:ln w="9525" cap="flat" cmpd="sng" algn="ctr">
          <a:solidFill>
            <a:schemeClr val="accent4">
              <a:hueOff val="-1605168"/>
              <a:satOff val="19845"/>
              <a:lumOff val="-647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27460DE-6BA8-4A68-9BC6-748C8FC6A081}">
      <dsp:nvSpPr>
        <dsp:cNvPr id="0" name=""/>
        <dsp:cNvSpPr/>
      </dsp:nvSpPr>
      <dsp:spPr>
        <a:xfrm>
          <a:off x="1374953" y="3269032"/>
          <a:ext cx="1391814" cy="904679"/>
        </a:xfrm>
        <a:prstGeom prst="roundRect">
          <a:avLst/>
        </a:prstGeom>
        <a:solidFill>
          <a:schemeClr val="accent4">
            <a:hueOff val="-2407752"/>
            <a:satOff val="29768"/>
            <a:lumOff val="-970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cs-CZ" sz="1600" kern="1200" dirty="0" smtClean="0"/>
            <a:t>Kód určuje použitelnost informace</a:t>
          </a:r>
          <a:endParaRPr lang="cs-CZ" sz="1600" kern="1200" dirty="0"/>
        </a:p>
      </dsp:txBody>
      <dsp:txXfrm>
        <a:off x="1374953" y="3269032"/>
        <a:ext cx="1391814" cy="904679"/>
      </dsp:txXfrm>
    </dsp:sp>
    <dsp:sp modelId="{38C8996D-6B70-49FE-88CC-D6CD438720A1}">
      <dsp:nvSpPr>
        <dsp:cNvPr id="0" name=""/>
        <dsp:cNvSpPr/>
      </dsp:nvSpPr>
      <dsp:spPr>
        <a:xfrm>
          <a:off x="1326438" y="454451"/>
          <a:ext cx="3611819" cy="3611819"/>
        </a:xfrm>
        <a:custGeom>
          <a:avLst/>
          <a:gdLst/>
          <a:ahLst/>
          <a:cxnLst/>
          <a:rect l="0" t="0" r="0" b="0"/>
          <a:pathLst>
            <a:path>
              <a:moveTo>
                <a:pt x="191484" y="2615194"/>
              </a:moveTo>
              <a:arcTo wR="1805909" hR="1805909" stAng="9202570" swAng="1358928"/>
            </a:path>
          </a:pathLst>
        </a:custGeom>
        <a:noFill/>
        <a:ln w="9525" cap="flat" cmpd="sng" algn="ctr">
          <a:solidFill>
            <a:schemeClr val="accent4">
              <a:hueOff val="-2407752"/>
              <a:satOff val="29768"/>
              <a:lumOff val="-9704"/>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548AF3A-8DDE-4F43-A363-BB1D81AE7356}">
      <dsp:nvSpPr>
        <dsp:cNvPr id="0" name=""/>
        <dsp:cNvSpPr/>
      </dsp:nvSpPr>
      <dsp:spPr>
        <a:xfrm>
          <a:off x="718918" y="1249964"/>
          <a:ext cx="1391814" cy="904679"/>
        </a:xfrm>
        <a:prstGeom prst="roundRect">
          <a:avLst/>
        </a:prstGeom>
        <a:solidFill>
          <a:schemeClr val="accent4">
            <a:hueOff val="-3210336"/>
            <a:satOff val="39690"/>
            <a:lumOff val="-129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cs-CZ" sz="1600" kern="1200" dirty="0" smtClean="0"/>
            <a:t>Vysílání podle přesných pravidel</a:t>
          </a:r>
          <a:endParaRPr lang="cs-CZ" sz="1600" kern="1200" dirty="0"/>
        </a:p>
      </dsp:txBody>
      <dsp:txXfrm>
        <a:off x="718918" y="1249964"/>
        <a:ext cx="1391814" cy="904679"/>
      </dsp:txXfrm>
    </dsp:sp>
    <dsp:sp modelId="{D051735D-B7D7-4901-931B-7C22BEBEF6B9}">
      <dsp:nvSpPr>
        <dsp:cNvPr id="0" name=""/>
        <dsp:cNvSpPr/>
      </dsp:nvSpPr>
      <dsp:spPr>
        <a:xfrm>
          <a:off x="1326438" y="454451"/>
          <a:ext cx="3611819" cy="3611819"/>
        </a:xfrm>
        <a:custGeom>
          <a:avLst/>
          <a:gdLst/>
          <a:ahLst/>
          <a:cxnLst/>
          <a:rect l="0" t="0" r="0" b="0"/>
          <a:pathLst>
            <a:path>
              <a:moveTo>
                <a:pt x="434531" y="630906"/>
              </a:moveTo>
              <a:arcTo wR="1805909" hR="1805909" stAng="13235408" swAng="1210507"/>
            </a:path>
          </a:pathLst>
        </a:custGeom>
        <a:noFill/>
        <a:ln w="9525" cap="flat" cmpd="sng" algn="ctr">
          <a:solidFill>
            <a:schemeClr val="accent4">
              <a:hueOff val="-3210336"/>
              <a:satOff val="39690"/>
              <a:lumOff val="-12939"/>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20" name="Zástupný symbol pro zápatí 19"/>
          <p:cNvSpPr>
            <a:spLocks noGrp="1"/>
          </p:cNvSpPr>
          <p:nvPr>
            <p:ph type="ftr" sz="quarter" idx="11"/>
          </p:nvPr>
        </p:nvSpPr>
        <p:spPr/>
        <p:txBody>
          <a:bodyPr/>
          <a:lstStyle>
            <a:extLst/>
          </a:lstStyle>
          <a:p>
            <a:endParaRPr lang="cs-CZ" dirty="0"/>
          </a:p>
        </p:txBody>
      </p:sp>
      <p:sp>
        <p:nvSpPr>
          <p:cNvPr id="10" name="Zástupný symbol pro číslo snímku 9"/>
          <p:cNvSpPr>
            <a:spLocks noGrp="1"/>
          </p:cNvSpPr>
          <p:nvPr>
            <p:ph type="sldNum" sz="quarter" idx="12"/>
          </p:nvPr>
        </p:nvSpPr>
        <p:spPr/>
        <p:txBody>
          <a:bodyPr/>
          <a:lstStyle>
            <a:extLst/>
          </a:lstStyle>
          <a:p>
            <a:fld id="{373EA633-7170-448F-BD3B-FFCC140615B6}" type="slidenum">
              <a:rPr lang="cs-CZ" smtClean="0"/>
              <a:pPr/>
              <a:t>‹#›</a:t>
            </a:fld>
            <a:endParaRPr lang="cs-CZ" dirty="0"/>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73EA633-7170-448F-BD3B-FFCC140615B6}" type="slidenum">
              <a:rPr lang="cs-CZ" smtClean="0"/>
              <a:pPr/>
              <a:t>‹#›</a:t>
            </a:fld>
            <a:endParaRPr lang="cs-CZ" dirty="0"/>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Zástupný symbol pro datum 1"/>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373EA633-7170-448F-BD3B-FFCC140615B6}" type="slidenum">
              <a:rPr lang="cs-CZ" smtClean="0"/>
              <a:pPr/>
              <a:t>‹#›</a:t>
            </a:fld>
            <a:endParaRPr lang="cs-CZ" dirty="0"/>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373EA633-7170-448F-BD3B-FFCC140615B6}" type="slidenum">
              <a:rPr lang="cs-CZ" smtClean="0"/>
              <a:pPr/>
              <a:t>‹#›</a:t>
            </a:fld>
            <a:endParaRPr lang="cs-CZ" dirty="0"/>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dirty="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dirty="0"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CA3416B6-D536-484A-8212-66FC449EBB05}" type="datetimeFigureOut">
              <a:rPr lang="cs-CZ" smtClean="0"/>
              <a:pPr/>
              <a:t>7.5.2013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373EA633-7170-448F-BD3B-FFCC140615B6}"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CA3416B6-D536-484A-8212-66FC449EBB05}" type="datetimeFigureOut">
              <a:rPr lang="cs-CZ" smtClean="0"/>
              <a:pPr/>
              <a:t>7.5.2013</a:t>
            </a:fld>
            <a:endParaRPr lang="cs-CZ" dirty="0"/>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dirty="0"/>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373EA633-7170-448F-BD3B-FFCC140615B6}" type="slidenum">
              <a:rPr lang="cs-CZ" smtClean="0"/>
              <a:pPr/>
              <a:t>‹#›</a:t>
            </a:fld>
            <a:endParaRPr lang="cs-CZ" dirty="0"/>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4559261" cy="584775"/>
          </a:xfrm>
          <a:prstGeom prst="rect">
            <a:avLst/>
          </a:prstGeom>
          <a:noFill/>
        </p:spPr>
        <p:txBody>
          <a:bodyPr wrap="none" rtlCol="0">
            <a:spAutoFit/>
            <a:scene3d>
              <a:camera prst="orthographicFront"/>
              <a:lightRig rig="glow" dir="tl">
                <a:rot lat="0" lon="0" rev="5400000"/>
              </a:lightRig>
            </a:scene3d>
            <a:sp3d contourW="12700">
              <a:bevelT w="25400" h="25400"/>
              <a:contourClr>
                <a:schemeClr val="accent6">
                  <a:shade val="73000"/>
                </a:schemeClr>
              </a:contourClr>
            </a:sp3d>
          </a:bodyPr>
          <a:lstStyle/>
          <a:p>
            <a:r>
              <a:rPr lang="cs-CZ" sz="32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Digitální učební materiál</a:t>
            </a:r>
            <a:endParaRPr lang="cs-CZ" sz="32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VYS_32_INOVACE_17_Rozvodná zařízení – inteligentní</a:t>
                      </a:r>
                      <a:r>
                        <a:rPr lang="cs-CZ" sz="1600" baseline="0" dirty="0" smtClean="0"/>
                        <a:t> rozvod</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14.3. 2013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190500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a:t>
                      </a:r>
                      <a:r>
                        <a:rPr lang="cs-CZ" sz="1100" b="0" i="0" kern="1200" dirty="0" smtClean="0">
                          <a:solidFill>
                            <a:schemeClr val="tx1"/>
                          </a:solidFill>
                          <a:latin typeface="+mn-lt"/>
                          <a:ea typeface="+mn-ea"/>
                          <a:cs typeface="+mn-cs"/>
                        </a:rPr>
                        <a:t>inteligentní elektrické </a:t>
                      </a:r>
                      <a:r>
                        <a:rPr lang="cs-CZ" sz="1100" b="0" i="0" kern="1200" dirty="0" smtClean="0">
                          <a:solidFill>
                            <a:schemeClr val="tx1"/>
                          </a:solidFill>
                          <a:latin typeface="+mn-lt"/>
                          <a:ea typeface="+mn-ea"/>
                          <a:cs typeface="+mn-cs"/>
                        </a:rPr>
                        <a:t>instalace ve stavbách občanské výstavby.</a:t>
                      </a:r>
                      <a:r>
                        <a:rPr lang="cs-CZ" sz="1100" b="0" i="0" kern="1200" baseline="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Na </a:t>
                      </a:r>
                      <a:r>
                        <a:rPr lang="cs-CZ" sz="1100" b="0" i="0" kern="1200" dirty="0" smtClean="0">
                          <a:solidFill>
                            <a:schemeClr val="tx1"/>
                          </a:solidFill>
                          <a:latin typeface="+mn-lt"/>
                          <a:ea typeface="+mn-ea"/>
                          <a:cs typeface="+mn-cs"/>
                        </a:rPr>
                        <a:t>třinácti snímcích </a:t>
                      </a:r>
                      <a:r>
                        <a:rPr lang="cs-CZ" sz="1100" b="0" i="0" kern="1200" dirty="0" smtClean="0">
                          <a:solidFill>
                            <a:schemeClr val="tx1"/>
                          </a:solidFill>
                          <a:latin typeface="+mn-lt"/>
                          <a:ea typeface="+mn-ea"/>
                          <a:cs typeface="+mn-cs"/>
                        </a:rPr>
                        <a:t>rozebírá základní problematiku </a:t>
                      </a:r>
                      <a:r>
                        <a:rPr lang="cs-CZ" sz="1100" b="0" i="0" kern="1200" dirty="0" smtClean="0">
                          <a:solidFill>
                            <a:schemeClr val="tx1"/>
                          </a:solidFill>
                          <a:latin typeface="+mn-lt"/>
                          <a:ea typeface="+mn-ea"/>
                          <a:cs typeface="+mn-cs"/>
                        </a:rPr>
                        <a:t>inteligentních rozvodů </a:t>
                      </a:r>
                      <a:r>
                        <a:rPr lang="cs-CZ" sz="1100" b="0" i="0" kern="1200" dirty="0" smtClean="0">
                          <a:solidFill>
                            <a:schemeClr val="tx1"/>
                          </a:solidFill>
                          <a:latin typeface="+mn-lt"/>
                          <a:ea typeface="+mn-ea"/>
                          <a:cs typeface="+mn-cs"/>
                        </a:rPr>
                        <a:t>sítě </a:t>
                      </a:r>
                      <a:r>
                        <a:rPr lang="cs-CZ" sz="1100" b="0" i="0" kern="1200" dirty="0" err="1" smtClean="0">
                          <a:solidFill>
                            <a:schemeClr val="tx1"/>
                          </a:solidFill>
                          <a:latin typeface="+mn-lt"/>
                          <a:ea typeface="+mn-ea"/>
                          <a:cs typeface="+mn-cs"/>
                        </a:rPr>
                        <a:t>nn</a:t>
                      </a:r>
                      <a:r>
                        <a:rPr lang="cs-CZ" sz="1100" b="0" i="0" kern="1200" dirty="0" smtClean="0">
                          <a:solidFill>
                            <a:schemeClr val="tx1"/>
                          </a:solidFill>
                          <a:latin typeface="+mn-lt"/>
                          <a:ea typeface="+mn-ea"/>
                          <a:cs typeface="+mn-cs"/>
                        </a:rPr>
                        <a:t>. Snímky 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699792" y="6309320"/>
            <a:ext cx="3816424" cy="365125"/>
          </a:xfrm>
        </p:spPr>
        <p:txBody>
          <a:bodyPr/>
          <a:lstStyle/>
          <a:p>
            <a:pPr algn="ctr"/>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634400"/>
          </a:xfrm>
        </p:spPr>
        <p:txBody>
          <a:bodyPr>
            <a:normAutofit fontScale="90000"/>
          </a:bodyPr>
          <a:lstStyle/>
          <a:p>
            <a:r>
              <a:rPr lang="cs-CZ" dirty="0" smtClean="0"/>
              <a:t>Možnosti uspořádání</a:t>
            </a:r>
            <a:endParaRPr lang="cs-CZ" dirty="0"/>
          </a:p>
        </p:txBody>
      </p:sp>
      <p:graphicFrame>
        <p:nvGraphicFramePr>
          <p:cNvPr id="3" name="Diagram 2"/>
          <p:cNvGraphicFramePr/>
          <p:nvPr/>
        </p:nvGraphicFramePr>
        <p:xfrm>
          <a:off x="1187624" y="908720"/>
          <a:ext cx="3384376" cy="2664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abulka 4"/>
          <p:cNvGraphicFramePr>
            <a:graphicFrameLocks noGrp="1"/>
          </p:cNvGraphicFramePr>
          <p:nvPr/>
        </p:nvGraphicFramePr>
        <p:xfrm>
          <a:off x="1259632" y="3645024"/>
          <a:ext cx="4776192" cy="2966720"/>
        </p:xfrm>
        <a:graphic>
          <a:graphicData uri="http://schemas.openxmlformats.org/drawingml/2006/table">
            <a:tbl>
              <a:tblPr firstRow="1" bandRow="1">
                <a:tableStyleId>{284E427A-3D55-4303-BF80-6455036E1DE7}</a:tableStyleId>
              </a:tblPr>
              <a:tblGrid>
                <a:gridCol w="4776192"/>
              </a:tblGrid>
              <a:tr h="370840">
                <a:tc>
                  <a:txBody>
                    <a:bodyPr/>
                    <a:lstStyle/>
                    <a:p>
                      <a:r>
                        <a:rPr lang="cs-CZ" dirty="0" smtClean="0">
                          <a:solidFill>
                            <a:schemeClr val="accent5">
                              <a:lumMod val="75000"/>
                            </a:schemeClr>
                          </a:solidFill>
                        </a:rPr>
                        <a:t>Možnosti využití:</a:t>
                      </a:r>
                      <a:endParaRPr lang="cs-CZ" dirty="0">
                        <a:solidFill>
                          <a:schemeClr val="accent5">
                            <a:lumMod val="75000"/>
                          </a:schemeClr>
                        </a:solidFill>
                      </a:endParaRPr>
                    </a:p>
                  </a:txBody>
                  <a:tcPr/>
                </a:tc>
              </a:tr>
              <a:tr h="370840">
                <a:tc>
                  <a:txBody>
                    <a:bodyPr/>
                    <a:lstStyle/>
                    <a:p>
                      <a:r>
                        <a:rPr lang="cs-CZ" dirty="0" smtClean="0"/>
                        <a:t>EZS – zabezpečení objektu</a:t>
                      </a:r>
                    </a:p>
                  </a:txBody>
                  <a:tcPr/>
                </a:tc>
              </a:tr>
              <a:tr h="370840">
                <a:tc>
                  <a:txBody>
                    <a:bodyPr/>
                    <a:lstStyle/>
                    <a:p>
                      <a:r>
                        <a:rPr lang="cs-CZ" dirty="0" smtClean="0"/>
                        <a:t>CCTV – kamerový systém</a:t>
                      </a:r>
                      <a:endParaRPr lang="cs-CZ" dirty="0"/>
                    </a:p>
                  </a:txBody>
                  <a:tcPr/>
                </a:tc>
              </a:tr>
              <a:tr h="370840">
                <a:tc>
                  <a:txBody>
                    <a:bodyPr/>
                    <a:lstStyle/>
                    <a:p>
                      <a:r>
                        <a:rPr lang="cs-CZ" dirty="0" smtClean="0"/>
                        <a:t>EPS – protipožární systém</a:t>
                      </a:r>
                      <a:endParaRPr lang="cs-CZ" dirty="0"/>
                    </a:p>
                  </a:txBody>
                  <a:tcPr/>
                </a:tc>
              </a:tr>
              <a:tr h="370840">
                <a:tc>
                  <a:txBody>
                    <a:bodyPr/>
                    <a:lstStyle/>
                    <a:p>
                      <a:r>
                        <a:rPr lang="cs-CZ" dirty="0" smtClean="0"/>
                        <a:t>Řízení klimatizace a vytápění, komunikace s HDO</a:t>
                      </a:r>
                    </a:p>
                  </a:txBody>
                  <a:tcPr/>
                </a:tc>
              </a:tr>
              <a:tr h="370840">
                <a:tc>
                  <a:txBody>
                    <a:bodyPr/>
                    <a:lstStyle/>
                    <a:p>
                      <a:r>
                        <a:rPr lang="cs-CZ" dirty="0" smtClean="0"/>
                        <a:t>Ovládání osvětlení</a:t>
                      </a:r>
                      <a:endParaRPr lang="cs-CZ" dirty="0"/>
                    </a:p>
                  </a:txBody>
                  <a:tcPr/>
                </a:tc>
              </a:tr>
              <a:tr h="370840">
                <a:tc>
                  <a:txBody>
                    <a:bodyPr/>
                    <a:lstStyle/>
                    <a:p>
                      <a:r>
                        <a:rPr lang="cs-CZ" dirty="0" smtClean="0"/>
                        <a:t>Vzdálená správa – IP, GSM připojení</a:t>
                      </a:r>
                      <a:endParaRPr lang="cs-CZ" dirty="0"/>
                    </a:p>
                  </a:txBody>
                  <a:tcPr/>
                </a:tc>
              </a:tr>
              <a:tr h="370840">
                <a:tc>
                  <a:txBody>
                    <a:bodyPr/>
                    <a:lstStyle/>
                    <a:p>
                      <a:r>
                        <a:rPr lang="cs-CZ" dirty="0" smtClean="0"/>
                        <a:t>Zábava, ovládání a správa domácích spotřebičů</a:t>
                      </a:r>
                      <a:endParaRPr lang="cs-CZ" dirty="0"/>
                    </a:p>
                  </a:txBody>
                  <a:tcPr/>
                </a:tc>
              </a:tr>
            </a:tbl>
          </a:graphicData>
        </a:graphic>
      </p:graphicFrame>
      <p:sp>
        <p:nvSpPr>
          <p:cNvPr id="6" name="Šipka doprava 5"/>
          <p:cNvSpPr/>
          <p:nvPr/>
        </p:nvSpPr>
        <p:spPr>
          <a:xfrm>
            <a:off x="4644008" y="1124744"/>
            <a:ext cx="3672408" cy="720080"/>
          </a:xfrm>
          <a:prstGeom prst="rightArrow">
            <a:avLst>
              <a:gd name="adj1" fmla="val 77351"/>
              <a:gd name="adj2" fmla="val 50000"/>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cs-CZ" dirty="0" smtClean="0"/>
              <a:t>Výhodný u novostaveb, plánovaných projektových záměrů</a:t>
            </a:r>
            <a:endParaRPr lang="cs-CZ" dirty="0"/>
          </a:p>
        </p:txBody>
      </p:sp>
      <p:sp>
        <p:nvSpPr>
          <p:cNvPr id="7" name="Šipka doprava 6"/>
          <p:cNvSpPr/>
          <p:nvPr/>
        </p:nvSpPr>
        <p:spPr>
          <a:xfrm>
            <a:off x="4644008" y="1844824"/>
            <a:ext cx="3672408" cy="720080"/>
          </a:xfrm>
          <a:prstGeom prst="rightArrow">
            <a:avLst>
              <a:gd name="adj1" fmla="val 77351"/>
              <a:gd name="adj2" fmla="val 50000"/>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cs-CZ" dirty="0" smtClean="0"/>
              <a:t>Rychlá montáž, vyšší autonomie systému, adaptabilita</a:t>
            </a:r>
            <a:endParaRPr lang="cs-CZ" dirty="0"/>
          </a:p>
        </p:txBody>
      </p:sp>
      <p:sp>
        <p:nvSpPr>
          <p:cNvPr id="9" name="Šipka doprava 8"/>
          <p:cNvSpPr/>
          <p:nvPr/>
        </p:nvSpPr>
        <p:spPr>
          <a:xfrm>
            <a:off x="4644008" y="2564904"/>
            <a:ext cx="3672408" cy="720080"/>
          </a:xfrm>
          <a:prstGeom prst="rightArrow">
            <a:avLst>
              <a:gd name="adj1" fmla="val 77351"/>
              <a:gd name="adj2" fmla="val 50000"/>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cs-CZ" dirty="0" smtClean="0"/>
              <a:t>Vhodné pro propojení více budov, venkovního prostředí</a:t>
            </a:r>
            <a:endParaRPr lang="cs-CZ" dirty="0"/>
          </a:p>
        </p:txBody>
      </p:sp>
      <p:pic>
        <p:nvPicPr>
          <p:cNvPr id="11" name="Obrázek 10" descr="ústředna.jpg"/>
          <p:cNvPicPr>
            <a:picLocks noChangeAspect="1"/>
          </p:cNvPicPr>
          <p:nvPr/>
        </p:nvPicPr>
        <p:blipFill>
          <a:blip r:embed="rId7" cstate="print"/>
          <a:stretch>
            <a:fillRect/>
          </a:stretch>
        </p:blipFill>
        <p:spPr>
          <a:xfrm>
            <a:off x="7092280" y="3717032"/>
            <a:ext cx="1173480" cy="2618232"/>
          </a:xfrm>
          <a:prstGeom prst="rect">
            <a:avLst/>
          </a:prstGeom>
        </p:spPr>
      </p:pic>
      <p:sp>
        <p:nvSpPr>
          <p:cNvPr id="12" name="Šipka doprava 11"/>
          <p:cNvSpPr/>
          <p:nvPr/>
        </p:nvSpPr>
        <p:spPr>
          <a:xfrm>
            <a:off x="6300192" y="3717032"/>
            <a:ext cx="720080" cy="2808312"/>
          </a:xfrm>
          <a:prstGeom prst="rightArrow">
            <a:avLst>
              <a:gd name="adj1" fmla="val 79054"/>
              <a:gd name="adj2" fmla="val 71707"/>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0" name="Obdélník 9"/>
          <p:cNvSpPr/>
          <p:nvPr/>
        </p:nvSpPr>
        <p:spPr>
          <a:xfrm>
            <a:off x="1115616" y="3645024"/>
            <a:ext cx="7560840" cy="3046988"/>
          </a:xfrm>
          <a:prstGeom prst="rect">
            <a:avLst/>
          </a:prstGeom>
          <a:ln w="57150"/>
        </p:spPr>
        <p:style>
          <a:lnRef idx="1">
            <a:schemeClr val="accent2"/>
          </a:lnRef>
          <a:fillRef idx="2">
            <a:schemeClr val="accent2"/>
          </a:fillRef>
          <a:effectRef idx="1">
            <a:schemeClr val="accent2"/>
          </a:effectRef>
          <a:fontRef idx="minor">
            <a:schemeClr val="dk1"/>
          </a:fontRef>
        </p:style>
        <p:txBody>
          <a:bodyPr wrap="square">
            <a:spAutoFit/>
          </a:bodyPr>
          <a:lstStyle/>
          <a:p>
            <a:endParaRPr lang="cs-CZ" sz="2400" u="sng" dirty="0" smtClean="0"/>
          </a:p>
          <a:p>
            <a:r>
              <a:rPr lang="cs-CZ" sz="2400" u="sng" dirty="0" smtClean="0"/>
              <a:t>Ukázkové </a:t>
            </a:r>
            <a:r>
              <a:rPr lang="cs-CZ" sz="2400" u="sng" dirty="0" err="1" smtClean="0"/>
              <a:t>nacenění</a:t>
            </a:r>
            <a:r>
              <a:rPr lang="cs-CZ" sz="2400" u="sng" dirty="0" smtClean="0"/>
              <a:t> </a:t>
            </a:r>
            <a:r>
              <a:rPr lang="cs-CZ" sz="2400" u="sng" dirty="0"/>
              <a:t>konvenční elektroinstalace</a:t>
            </a:r>
            <a:r>
              <a:rPr lang="cs-CZ" sz="2400" dirty="0"/>
              <a:t> pro bytovou jednotku 3+</a:t>
            </a:r>
            <a:r>
              <a:rPr lang="cs-CZ" sz="2400" dirty="0" err="1"/>
              <a:t>kk</a:t>
            </a:r>
            <a:r>
              <a:rPr lang="cs-CZ" sz="2400" dirty="0"/>
              <a:t> vychází na 1.518 Kč na m</a:t>
            </a:r>
            <a:r>
              <a:rPr lang="cs-CZ" sz="2400" baseline="30000" dirty="0"/>
              <a:t>2</a:t>
            </a:r>
            <a:r>
              <a:rPr lang="cs-CZ" sz="2400" dirty="0" smtClean="0"/>
              <a:t>.</a:t>
            </a:r>
          </a:p>
          <a:p>
            <a:endParaRPr lang="cs-CZ" sz="2400" dirty="0"/>
          </a:p>
          <a:p>
            <a:r>
              <a:rPr lang="cs-CZ" sz="2400" u="sng" dirty="0"/>
              <a:t>Ukázkové </a:t>
            </a:r>
            <a:r>
              <a:rPr lang="cs-CZ" sz="2400" u="sng" dirty="0" err="1"/>
              <a:t>nacenění</a:t>
            </a:r>
            <a:r>
              <a:rPr lang="cs-CZ" sz="2400" u="sng" dirty="0"/>
              <a:t> moderní elektroinstalace</a:t>
            </a:r>
            <a:r>
              <a:rPr lang="cs-CZ" sz="2400" dirty="0"/>
              <a:t> pro bytovou jednotku 3+</a:t>
            </a:r>
            <a:r>
              <a:rPr lang="cs-CZ" sz="2400" dirty="0" err="1"/>
              <a:t>kk</a:t>
            </a:r>
            <a:r>
              <a:rPr lang="cs-CZ" sz="2400" dirty="0"/>
              <a:t> vychází na 1.677 Kč na m</a:t>
            </a:r>
            <a:r>
              <a:rPr lang="cs-CZ" sz="2400" baseline="30000" dirty="0"/>
              <a:t>2</a:t>
            </a:r>
            <a:r>
              <a:rPr lang="cs-CZ" sz="2400" dirty="0" smtClean="0"/>
              <a:t>.</a:t>
            </a:r>
          </a:p>
          <a:p>
            <a:endParaRPr lang="cs-CZ" sz="2400" dirty="0"/>
          </a:p>
          <a:p>
            <a:r>
              <a:rPr lang="cs-CZ" sz="2400" b="1" dirty="0"/>
              <a:t>Navýšení instalace je tedy pouze 159 Kč na m</a:t>
            </a:r>
            <a:r>
              <a:rPr lang="cs-CZ" sz="2400" b="1" baseline="30000" dirty="0"/>
              <a:t>2</a:t>
            </a:r>
            <a:r>
              <a:rPr lang="cs-CZ" sz="2400" b="1" dirty="0" smtClean="0"/>
              <a:t>.</a:t>
            </a:r>
            <a:endParaRPr lang="cs-CZ" sz="2400" b="1" dirty="0"/>
          </a:p>
        </p:txBody>
      </p:sp>
      <p:sp>
        <p:nvSpPr>
          <p:cNvPr id="13" name="Obdélník 12"/>
          <p:cNvSpPr/>
          <p:nvPr/>
        </p:nvSpPr>
        <p:spPr>
          <a:xfrm>
            <a:off x="2483768" y="980728"/>
            <a:ext cx="6192688" cy="2448272"/>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Do připravené tabulky v pracovním listu doplňte tři nejzákladnější možnosti uspořádání inteligentního bytového rozvodu</a:t>
            </a:r>
          </a:p>
          <a:p>
            <a:pPr marL="342900" indent="-342900">
              <a:buFont typeface="+mj-lt"/>
              <a:buAutoNum type="arabicPeriod"/>
            </a:pPr>
            <a:r>
              <a:rPr lang="cs-CZ" dirty="0" smtClean="0">
                <a:solidFill>
                  <a:schemeClr val="tx1"/>
                </a:solidFill>
              </a:rPr>
              <a:t>Doplňte výhody jednotlivých systémů</a:t>
            </a:r>
          </a:p>
          <a:p>
            <a:pPr marL="342900" indent="-342900">
              <a:buFont typeface="+mj-lt"/>
              <a:buAutoNum type="arabicPeriod"/>
            </a:pPr>
            <a:r>
              <a:rPr lang="cs-CZ" dirty="0" smtClean="0">
                <a:solidFill>
                  <a:schemeClr val="tx1"/>
                </a:solidFill>
              </a:rPr>
              <a:t>V další tabulce vyjmenujte konkrétní možnosti využití jednotlivých systémů inteligentního rozvodu</a:t>
            </a:r>
            <a:endParaRPr lang="cs-CZ" dirty="0">
              <a:solidFill>
                <a:schemeClr val="tx1"/>
              </a:solidFill>
            </a:endParaRPr>
          </a:p>
        </p:txBody>
      </p:sp>
      <p:sp>
        <p:nvSpPr>
          <p:cNvPr id="14" name="Tlačítko akce: Dopředu nebo Další 13">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3"/>
                                        </p:tgtEl>
                                        <p:attrNameLst>
                                          <p:attrName>ppt_x</p:attrName>
                                        </p:attrNameLst>
                                      </p:cBhvr>
                                      <p:tavLst>
                                        <p:tav tm="0">
                                          <p:val>
                                            <p:strVal val="ppt_x"/>
                                          </p:val>
                                        </p:tav>
                                        <p:tav tm="100000">
                                          <p:val>
                                            <p:strVal val="ppt_x"/>
                                          </p:val>
                                        </p:tav>
                                      </p:tavLst>
                                    </p:anim>
                                    <p:anim calcmode="lin" valueType="num">
                                      <p:cBhvr additive="base">
                                        <p:cTn id="7" dur="500"/>
                                        <p:tgtEl>
                                          <p:spTgt spid="13"/>
                                        </p:tgtEl>
                                        <p:attrNameLst>
                                          <p:attrName>ppt_y</p:attrName>
                                        </p:attrNameLst>
                                      </p:cBhvr>
                                      <p:tavLst>
                                        <p:tav tm="0">
                                          <p:val>
                                            <p:strVal val="ppt_y"/>
                                          </p:val>
                                        </p:tav>
                                        <p:tav tm="100000">
                                          <p:val>
                                            <p:strVal val="1+ppt_h/2"/>
                                          </p:val>
                                        </p:tav>
                                      </p:tavLst>
                                    </p:anim>
                                    <p:set>
                                      <p:cBhvr>
                                        <p:cTn id="8" dur="1" fill="hold">
                                          <p:stCondLst>
                                            <p:cond delay="499"/>
                                          </p:stCondLst>
                                        </p:cTn>
                                        <p:tgtEl>
                                          <p:spTgt spid="1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Sběrnicové systémy</a:t>
            </a:r>
            <a:endParaRPr lang="cs-CZ" dirty="0"/>
          </a:p>
        </p:txBody>
      </p:sp>
      <p:sp>
        <p:nvSpPr>
          <p:cNvPr id="3" name="Obdélník 2"/>
          <p:cNvSpPr/>
          <p:nvPr/>
        </p:nvSpPr>
        <p:spPr>
          <a:xfrm>
            <a:off x="1259632" y="1052736"/>
            <a:ext cx="7560840" cy="92333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cs-CZ" dirty="0"/>
              <a:t>inteligentní systémy, které jsou určeny především pro spínání, regulaci, měření, sledování stavů a předávání hlášení v budovách. Ovládací a spínané prvky jsou mezi sebou propojeny společnou datovou sběrnicí (BUS)</a:t>
            </a:r>
          </a:p>
        </p:txBody>
      </p:sp>
      <p:graphicFrame>
        <p:nvGraphicFramePr>
          <p:cNvPr id="4" name="Diagram 3"/>
          <p:cNvGraphicFramePr/>
          <p:nvPr/>
        </p:nvGraphicFramePr>
        <p:xfrm>
          <a:off x="1259632" y="2204864"/>
          <a:ext cx="7488832" cy="4653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bdélník 4"/>
          <p:cNvSpPr/>
          <p:nvPr/>
        </p:nvSpPr>
        <p:spPr>
          <a:xfrm>
            <a:off x="6156176" y="4437112"/>
            <a:ext cx="2592288" cy="83099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cs-CZ" sz="1600" dirty="0"/>
              <a:t>Sběrnici lze klást souběžně se silovým vedením </a:t>
            </a:r>
            <a:r>
              <a:rPr lang="cs-CZ" sz="1600" dirty="0" err="1"/>
              <a:t>nn</a:t>
            </a:r>
            <a:r>
              <a:rPr lang="cs-CZ" sz="1600" dirty="0"/>
              <a:t> v trubkách, či pod omítkou.</a:t>
            </a:r>
          </a:p>
        </p:txBody>
      </p:sp>
      <p:sp>
        <p:nvSpPr>
          <p:cNvPr id="6" name="Šipka doleva 5"/>
          <p:cNvSpPr/>
          <p:nvPr/>
        </p:nvSpPr>
        <p:spPr>
          <a:xfrm>
            <a:off x="5940152" y="5589240"/>
            <a:ext cx="2592288" cy="864096"/>
          </a:xfrm>
          <a:prstGeom prst="left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cs-CZ" dirty="0" smtClean="0"/>
              <a:t>Například NIKOBUS</a:t>
            </a:r>
            <a:endParaRPr lang="cs-CZ" dirty="0"/>
          </a:p>
        </p:txBody>
      </p:sp>
      <p:sp>
        <p:nvSpPr>
          <p:cNvPr id="7" name="TextovéPole 6"/>
          <p:cNvSpPr txBox="1"/>
          <p:nvPr/>
        </p:nvSpPr>
        <p:spPr>
          <a:xfrm>
            <a:off x="1691680" y="5805264"/>
            <a:ext cx="2456313" cy="461665"/>
          </a:xfrm>
          <a:prstGeom prst="rect">
            <a:avLst/>
          </a:prstGeom>
          <a:noFill/>
        </p:spPr>
        <p:txBody>
          <a:bodyPr wrap="none" rtlCol="0">
            <a:spAutoFit/>
          </a:bodyPr>
          <a:lstStyle/>
          <a:p>
            <a:r>
              <a:rPr lang="cs-CZ" sz="2400" dirty="0" err="1" smtClean="0"/>
              <a:t>mn</a:t>
            </a:r>
            <a:r>
              <a:rPr lang="cs-CZ" sz="2400" dirty="0" smtClean="0"/>
              <a:t> – například 9V</a:t>
            </a:r>
            <a:endParaRPr lang="cs-CZ" dirty="0"/>
          </a:p>
        </p:txBody>
      </p:sp>
      <p:grpSp>
        <p:nvGrpSpPr>
          <p:cNvPr id="12" name="Skupina 11"/>
          <p:cNvGrpSpPr/>
          <p:nvPr/>
        </p:nvGrpSpPr>
        <p:grpSpPr>
          <a:xfrm>
            <a:off x="1259632" y="2132856"/>
            <a:ext cx="7560840" cy="4536504"/>
            <a:chOff x="1259632" y="2132856"/>
            <a:chExt cx="7560840" cy="4536504"/>
          </a:xfrm>
        </p:grpSpPr>
        <p:grpSp>
          <p:nvGrpSpPr>
            <p:cNvPr id="10" name="Skupina 9"/>
            <p:cNvGrpSpPr/>
            <p:nvPr/>
          </p:nvGrpSpPr>
          <p:grpSpPr>
            <a:xfrm>
              <a:off x="1259632" y="2132856"/>
              <a:ext cx="7560840" cy="4536504"/>
              <a:chOff x="1259632" y="2132856"/>
              <a:chExt cx="7560840" cy="4536504"/>
            </a:xfrm>
          </p:grpSpPr>
          <p:sp>
            <p:nvSpPr>
              <p:cNvPr id="8" name="Obdélník 7"/>
              <p:cNvSpPr/>
              <p:nvPr/>
            </p:nvSpPr>
            <p:spPr>
              <a:xfrm>
                <a:off x="1259632" y="2132856"/>
                <a:ext cx="7560840" cy="4536504"/>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endParaRPr lang="cs-CZ" dirty="0">
                  <a:solidFill>
                    <a:schemeClr val="tx1"/>
                  </a:solidFill>
                </a:endParaRPr>
              </a:p>
            </p:txBody>
          </p:sp>
          <p:graphicFrame>
            <p:nvGraphicFramePr>
              <p:cNvPr id="9" name="Diagram 8"/>
              <p:cNvGraphicFramePr/>
              <p:nvPr/>
            </p:nvGraphicFramePr>
            <p:xfrm>
              <a:off x="1403648" y="2132856"/>
              <a:ext cx="6976392" cy="44454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sp>
          <p:nvSpPr>
            <p:cNvPr id="11" name="TextovéPole 10"/>
            <p:cNvSpPr txBox="1"/>
            <p:nvPr/>
          </p:nvSpPr>
          <p:spPr>
            <a:xfrm>
              <a:off x="5364088" y="4005064"/>
              <a:ext cx="3240360" cy="1569660"/>
            </a:xfrm>
            <a:prstGeom prst="rect">
              <a:avLst/>
            </a:prstGeom>
            <a:noFill/>
          </p:spPr>
          <p:txBody>
            <a:bodyPr wrap="square" rtlCol="0">
              <a:spAutoFit/>
            </a:bodyPr>
            <a:lstStyle/>
            <a:p>
              <a:r>
                <a:rPr lang="cs-CZ" sz="1600" dirty="0" smtClean="0"/>
                <a:t>Na obrázku je základní uspořádání sběrnicového systému. Do pracovních listů:</a:t>
              </a:r>
            </a:p>
            <a:p>
              <a:pPr>
                <a:buFont typeface="Arial" pitchFamily="34" charset="0"/>
                <a:buChar char="•"/>
              </a:pPr>
              <a:r>
                <a:rPr lang="cs-CZ" sz="1600" dirty="0" smtClean="0"/>
                <a:t>Doplňte názvy používaných senzorů</a:t>
              </a:r>
            </a:p>
            <a:p>
              <a:pPr>
                <a:buFont typeface="Arial" pitchFamily="34" charset="0"/>
                <a:buChar char="•"/>
              </a:pPr>
              <a:r>
                <a:rPr lang="cs-CZ" sz="1600" dirty="0" smtClean="0"/>
                <a:t>Doplňte názvy </a:t>
              </a:r>
              <a:r>
                <a:rPr lang="cs-CZ" sz="1600" dirty="0" err="1" smtClean="0"/>
                <a:t>aktorů</a:t>
              </a:r>
              <a:endParaRPr lang="cs-CZ" sz="1600" dirty="0" smtClean="0"/>
            </a:p>
            <a:p>
              <a:pPr>
                <a:buFont typeface="Arial" pitchFamily="34" charset="0"/>
                <a:buChar char="•"/>
              </a:pPr>
              <a:r>
                <a:rPr lang="cs-CZ" sz="1600" dirty="0" smtClean="0"/>
                <a:t>Doplňte názvy spotřebičů</a:t>
              </a:r>
              <a:endParaRPr lang="cs-CZ" sz="1600" dirty="0"/>
            </a:p>
          </p:txBody>
        </p:sp>
      </p:grpSp>
      <p:sp>
        <p:nvSpPr>
          <p:cNvPr id="13" name="Tlačítko akce: Dopředu nebo Další 12">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Řízení sběrnicového systému</a:t>
            </a:r>
            <a:endParaRPr lang="cs-CZ" dirty="0"/>
          </a:p>
        </p:txBody>
      </p:sp>
      <p:graphicFrame>
        <p:nvGraphicFramePr>
          <p:cNvPr id="3" name="Diagram 2"/>
          <p:cNvGraphicFramePr/>
          <p:nvPr/>
        </p:nvGraphicFramePr>
        <p:xfrm>
          <a:off x="1475656" y="1052736"/>
          <a:ext cx="5688632" cy="180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bdélník 3"/>
          <p:cNvSpPr/>
          <p:nvPr/>
        </p:nvSpPr>
        <p:spPr>
          <a:xfrm>
            <a:off x="1403648" y="2852936"/>
            <a:ext cx="2952328" cy="1384995"/>
          </a:xfrm>
          <a:prstGeom prst="rect">
            <a:avLst/>
          </a:prstGeom>
        </p:spPr>
        <p:txBody>
          <a:bodyPr wrap="square">
            <a:spAutoFit/>
          </a:bodyPr>
          <a:lstStyle/>
          <a:p>
            <a:r>
              <a:rPr lang="cs-CZ" sz="1400" dirty="0"/>
              <a:t>Je tedy zřejmé, že celý systém se skládá z jednotlivých přístrojů, které mají své </a:t>
            </a:r>
            <a:r>
              <a:rPr lang="cs-CZ" sz="1400" dirty="0" smtClean="0"/>
              <a:t>adresy. Ty jsou </a:t>
            </a:r>
            <a:r>
              <a:rPr lang="cs-CZ" sz="1400" dirty="0"/>
              <a:t>pak </a:t>
            </a:r>
            <a:r>
              <a:rPr lang="cs-CZ" sz="1400" dirty="0" smtClean="0"/>
              <a:t>použity </a:t>
            </a:r>
            <a:r>
              <a:rPr lang="cs-CZ" sz="1400" dirty="0"/>
              <a:t>v komunikaci. Jednoduše přístrojům přikážete za jakých podmínek a na jaké adresy reagovat.</a:t>
            </a:r>
          </a:p>
        </p:txBody>
      </p:sp>
      <p:sp>
        <p:nvSpPr>
          <p:cNvPr id="5" name="TextovéPole 4"/>
          <p:cNvSpPr txBox="1"/>
          <p:nvPr/>
        </p:nvSpPr>
        <p:spPr>
          <a:xfrm>
            <a:off x="1331640" y="4365104"/>
            <a:ext cx="3064365" cy="1569660"/>
          </a:xfrm>
          <a:prstGeom prst="rect">
            <a:avLst/>
          </a:prstGeom>
          <a:noFill/>
        </p:spPr>
        <p:txBody>
          <a:bodyPr wrap="none" rtlCol="0">
            <a:spAutoFit/>
          </a:bodyPr>
          <a:lstStyle/>
          <a:p>
            <a:r>
              <a:rPr lang="cs-CZ" sz="2400" dirty="0" smtClean="0"/>
              <a:t>Programování systému:</a:t>
            </a:r>
          </a:p>
          <a:p>
            <a:pPr>
              <a:buFont typeface="Arial" pitchFamily="34" charset="0"/>
              <a:buChar char="•"/>
            </a:pPr>
            <a:r>
              <a:rPr lang="cs-CZ" dirty="0" smtClean="0"/>
              <a:t>Místně – pomocí šroubováku</a:t>
            </a:r>
          </a:p>
          <a:p>
            <a:pPr>
              <a:buFont typeface="Arial" pitchFamily="34" charset="0"/>
              <a:buChar char="•"/>
            </a:pPr>
            <a:r>
              <a:rPr lang="cs-CZ" dirty="0" smtClean="0"/>
              <a:t>Pomocí počítače</a:t>
            </a:r>
          </a:p>
          <a:p>
            <a:pPr lvl="1">
              <a:buFont typeface="Arial" pitchFamily="34" charset="0"/>
              <a:buChar char="•"/>
            </a:pPr>
            <a:r>
              <a:rPr lang="cs-CZ" dirty="0" smtClean="0"/>
              <a:t>Přímo v systému</a:t>
            </a:r>
          </a:p>
          <a:p>
            <a:pPr lvl="1">
              <a:buFont typeface="Arial" pitchFamily="34" charset="0"/>
              <a:buChar char="•"/>
            </a:pPr>
            <a:r>
              <a:rPr lang="cs-CZ" dirty="0" smtClean="0"/>
              <a:t>Vzdáleně – přes Internet</a:t>
            </a:r>
            <a:endParaRPr lang="cs-CZ" dirty="0"/>
          </a:p>
        </p:txBody>
      </p:sp>
      <p:graphicFrame>
        <p:nvGraphicFramePr>
          <p:cNvPr id="6" name="Tabulka 5"/>
          <p:cNvGraphicFramePr>
            <a:graphicFrameLocks noGrp="1"/>
          </p:cNvGraphicFramePr>
          <p:nvPr/>
        </p:nvGraphicFramePr>
        <p:xfrm>
          <a:off x="4572000" y="2924944"/>
          <a:ext cx="4320480" cy="3528392"/>
        </p:xfrm>
        <a:graphic>
          <a:graphicData uri="http://schemas.openxmlformats.org/drawingml/2006/table">
            <a:tbl>
              <a:tblPr firstRow="1" bandRow="1">
                <a:tableStyleId>{7DF18680-E054-41AD-8BC1-D1AEF772440D}</a:tableStyleId>
              </a:tblPr>
              <a:tblGrid>
                <a:gridCol w="1440160"/>
                <a:gridCol w="1296144"/>
                <a:gridCol w="1584176"/>
              </a:tblGrid>
              <a:tr h="600004">
                <a:tc>
                  <a:txBody>
                    <a:bodyPr/>
                    <a:lstStyle/>
                    <a:p>
                      <a:r>
                        <a:rPr lang="cs-CZ" sz="1600" dirty="0" smtClean="0"/>
                        <a:t>Přístroje na sběrnici</a:t>
                      </a:r>
                      <a:endParaRPr lang="cs-CZ" sz="1600" dirty="0"/>
                    </a:p>
                  </a:txBody>
                  <a:tcPr/>
                </a:tc>
                <a:tc>
                  <a:txBody>
                    <a:bodyPr/>
                    <a:lstStyle/>
                    <a:p>
                      <a:r>
                        <a:rPr lang="cs-CZ" sz="1600" dirty="0" smtClean="0"/>
                        <a:t>Akce</a:t>
                      </a:r>
                      <a:endParaRPr lang="cs-CZ" sz="1600" dirty="0"/>
                    </a:p>
                  </a:txBody>
                  <a:tcPr/>
                </a:tc>
                <a:tc>
                  <a:txBody>
                    <a:bodyPr/>
                    <a:lstStyle/>
                    <a:p>
                      <a:r>
                        <a:rPr lang="cs-CZ" sz="1600" dirty="0" smtClean="0"/>
                        <a:t>Reakce</a:t>
                      </a:r>
                      <a:endParaRPr lang="cs-CZ" sz="1600" dirty="0"/>
                    </a:p>
                  </a:txBody>
                  <a:tcPr/>
                </a:tc>
              </a:tr>
              <a:tr h="741182">
                <a:tc>
                  <a:txBody>
                    <a:bodyPr/>
                    <a:lstStyle/>
                    <a:p>
                      <a:r>
                        <a:rPr lang="cs-CZ" sz="1400" dirty="0" smtClean="0"/>
                        <a:t>Tlačítko v kuchyni pod oknem (001285)</a:t>
                      </a:r>
                      <a:endParaRPr lang="cs-CZ" sz="1400" dirty="0"/>
                    </a:p>
                  </a:txBody>
                  <a:tcPr/>
                </a:tc>
                <a:tc>
                  <a:txBody>
                    <a:bodyPr/>
                    <a:lstStyle/>
                    <a:p>
                      <a:r>
                        <a:rPr lang="cs-CZ" sz="1400" dirty="0" smtClean="0"/>
                        <a:t>Po stisku vysílá signál 001285</a:t>
                      </a:r>
                      <a:endParaRPr lang="cs-CZ" sz="1400" dirty="0"/>
                    </a:p>
                  </a:txBody>
                  <a:tcPr/>
                </a:tc>
                <a:tc>
                  <a:txBody>
                    <a:bodyPr/>
                    <a:lstStyle/>
                    <a:p>
                      <a:r>
                        <a:rPr lang="cs-CZ" sz="1400" dirty="0" smtClean="0"/>
                        <a:t>Sběrnicí probíhá signál s dekadickou hodnotou 001285</a:t>
                      </a:r>
                      <a:endParaRPr lang="cs-CZ" sz="1400" dirty="0"/>
                    </a:p>
                  </a:txBody>
                  <a:tcPr/>
                </a:tc>
              </a:tr>
              <a:tr h="529416">
                <a:tc>
                  <a:txBody>
                    <a:bodyPr/>
                    <a:lstStyle/>
                    <a:p>
                      <a:r>
                        <a:rPr lang="cs-CZ" sz="1400" dirty="0" smtClean="0"/>
                        <a:t>Tlačítko na chodbě</a:t>
                      </a:r>
                      <a:endParaRPr lang="cs-CZ" sz="1400" dirty="0"/>
                    </a:p>
                  </a:txBody>
                  <a:tcPr/>
                </a:tc>
                <a:tc>
                  <a:txBody>
                    <a:bodyPr/>
                    <a:lstStyle/>
                    <a:p>
                      <a:r>
                        <a:rPr lang="cs-CZ" sz="1400" dirty="0" smtClean="0"/>
                        <a:t>Vysílač – žádná akce</a:t>
                      </a:r>
                      <a:endParaRPr lang="cs-CZ" sz="1400" dirty="0"/>
                    </a:p>
                  </a:txBody>
                  <a:tcPr/>
                </a:tc>
                <a:tc>
                  <a:txBody>
                    <a:bodyPr/>
                    <a:lstStyle/>
                    <a:p>
                      <a:r>
                        <a:rPr lang="cs-CZ" sz="1400" dirty="0" smtClean="0"/>
                        <a:t>Na signál 001285 nereaguje</a:t>
                      </a:r>
                      <a:endParaRPr lang="cs-CZ" sz="1400" dirty="0"/>
                    </a:p>
                  </a:txBody>
                  <a:tcPr/>
                </a:tc>
              </a:tr>
              <a:tr h="741182">
                <a:tc>
                  <a:txBody>
                    <a:bodyPr/>
                    <a:lstStyle/>
                    <a:p>
                      <a:r>
                        <a:rPr lang="cs-CZ" sz="1400" dirty="0" err="1" smtClean="0"/>
                        <a:t>Termohlavice</a:t>
                      </a:r>
                      <a:r>
                        <a:rPr lang="cs-CZ" sz="1400" dirty="0" smtClean="0"/>
                        <a:t> radiátoru</a:t>
                      </a:r>
                      <a:endParaRPr lang="cs-CZ" sz="1400" dirty="0"/>
                    </a:p>
                  </a:txBody>
                  <a:tcPr/>
                </a:tc>
                <a:tc>
                  <a:txBody>
                    <a:bodyPr/>
                    <a:lstStyle/>
                    <a:p>
                      <a:r>
                        <a:rPr lang="cs-CZ" sz="1400" dirty="0" smtClean="0"/>
                        <a:t>Přijímač signálu 001274</a:t>
                      </a:r>
                      <a:endParaRPr lang="cs-CZ"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Na signál 001285 nereaguje</a:t>
                      </a:r>
                    </a:p>
                    <a:p>
                      <a:endParaRPr lang="cs-CZ" sz="1400" dirty="0"/>
                    </a:p>
                  </a:txBody>
                  <a:tcPr/>
                </a:tc>
              </a:tr>
              <a:tr h="916608">
                <a:tc>
                  <a:txBody>
                    <a:bodyPr/>
                    <a:lstStyle/>
                    <a:p>
                      <a:r>
                        <a:rPr lang="cs-CZ" sz="1400" dirty="0" smtClean="0"/>
                        <a:t>Spínací člen motoru žaluzie</a:t>
                      </a:r>
                      <a:endParaRPr lang="cs-CZ" sz="1400" dirty="0"/>
                    </a:p>
                  </a:txBody>
                  <a:tcPr/>
                </a:tc>
                <a:tc>
                  <a:txBody>
                    <a:bodyPr/>
                    <a:lstStyle/>
                    <a:p>
                      <a:r>
                        <a:rPr lang="cs-CZ" sz="1400" dirty="0" smtClean="0"/>
                        <a:t>Přijímá pouze 001285</a:t>
                      </a:r>
                      <a:endParaRPr lang="cs-CZ"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Na signál 001285 začne spouštět žaluzie</a:t>
                      </a:r>
                    </a:p>
                  </a:txBody>
                  <a:tcPr/>
                </a:tc>
              </a:tr>
            </a:tbl>
          </a:graphicData>
        </a:graphic>
      </p:graphicFrame>
      <p:sp>
        <p:nvSpPr>
          <p:cNvPr id="7" name="Obdélník 6"/>
          <p:cNvSpPr/>
          <p:nvPr/>
        </p:nvSpPr>
        <p:spPr>
          <a:xfrm>
            <a:off x="1187624" y="980728"/>
            <a:ext cx="7488832" cy="187220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Do pracovních listů napište dva základní způsoby řízení sběrnicového systému</a:t>
            </a:r>
          </a:p>
          <a:p>
            <a:pPr marL="342900" indent="-342900">
              <a:buFont typeface="+mj-lt"/>
              <a:buAutoNum type="arabicPeriod"/>
            </a:pPr>
            <a:r>
              <a:rPr lang="cs-CZ" dirty="0" smtClean="0"/>
              <a:t>V dolní tabulce je ukázka komunikace po sběrnicové síti. Napište o jaký z uvedených dvou systémů se jedná</a:t>
            </a:r>
          </a:p>
          <a:p>
            <a:pPr marL="342900" indent="-342900">
              <a:buFont typeface="+mj-lt"/>
              <a:buAutoNum type="arabicPeriod"/>
            </a:pPr>
            <a:r>
              <a:rPr lang="cs-CZ" dirty="0" smtClean="0"/>
              <a:t>Jakým způsobem lze naprogramovat jednotlivé členy sběrnicového systému?</a:t>
            </a:r>
            <a:endParaRPr lang="cs-CZ" dirty="0"/>
          </a:p>
        </p:txBody>
      </p:sp>
      <p:sp>
        <p:nvSpPr>
          <p:cNvPr id="8" name="Tlačítko akce: Dopředu nebo Další 7">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amond(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Montáž sběrnice (NIKOBUS)</a:t>
            </a:r>
            <a:endParaRPr lang="cs-CZ" dirty="0"/>
          </a:p>
        </p:txBody>
      </p:sp>
      <p:graphicFrame>
        <p:nvGraphicFramePr>
          <p:cNvPr id="3" name="Tabulka 2"/>
          <p:cNvGraphicFramePr>
            <a:graphicFrameLocks noGrp="1"/>
          </p:cNvGraphicFramePr>
          <p:nvPr/>
        </p:nvGraphicFramePr>
        <p:xfrm>
          <a:off x="1187624" y="1124744"/>
          <a:ext cx="7632848" cy="1737360"/>
        </p:xfrm>
        <a:graphic>
          <a:graphicData uri="http://schemas.openxmlformats.org/drawingml/2006/table">
            <a:tbl>
              <a:tblPr>
                <a:tableStyleId>{284E427A-3D55-4303-BF80-6455036E1DE7}</a:tableStyleId>
              </a:tblPr>
              <a:tblGrid>
                <a:gridCol w="7632848"/>
              </a:tblGrid>
              <a:tr h="0">
                <a:tc>
                  <a:txBody>
                    <a:bodyPr/>
                    <a:lstStyle/>
                    <a:p>
                      <a:r>
                        <a:rPr lang="cs-CZ" dirty="0"/>
                        <a:t>Sběrnice </a:t>
                      </a:r>
                      <a:r>
                        <a:rPr lang="cs-CZ" dirty="0" err="1"/>
                        <a:t>Nikobus</a:t>
                      </a:r>
                      <a:r>
                        <a:rPr lang="cs-CZ" dirty="0"/>
                        <a:t> pracuje s bezpečným napětím SELV (9V). Sběrnice </a:t>
                      </a:r>
                      <a:r>
                        <a:rPr lang="cs-CZ" dirty="0" smtClean="0"/>
                        <a:t>musí být bezpečně </a:t>
                      </a:r>
                      <a:r>
                        <a:rPr lang="cs-CZ" dirty="0"/>
                        <a:t>oddělena </a:t>
                      </a:r>
                      <a:r>
                        <a:rPr lang="cs-CZ" dirty="0" smtClean="0"/>
                        <a:t>od </a:t>
                      </a:r>
                      <a:r>
                        <a:rPr lang="cs-CZ" dirty="0"/>
                        <a:t>sítě </a:t>
                      </a:r>
                      <a:r>
                        <a:rPr lang="cs-CZ" dirty="0" err="1"/>
                        <a:t>nn</a:t>
                      </a:r>
                      <a:r>
                        <a:rPr lang="cs-CZ" dirty="0"/>
                        <a:t> </a:t>
                      </a:r>
                      <a:r>
                        <a:rPr lang="cs-CZ" dirty="0" smtClean="0"/>
                        <a:t>230V, 50 Hz.</a:t>
                      </a:r>
                      <a:r>
                        <a:rPr lang="cs-CZ" dirty="0"/>
                        <a:t> Dotyk živé části sběrnicového vedení tedy není nebezpečný.</a:t>
                      </a:r>
                      <a:br>
                        <a:rPr lang="cs-CZ" dirty="0"/>
                      </a:br>
                      <a:r>
                        <a:rPr lang="cs-CZ" dirty="0"/>
                        <a:t>Všechny sběrnicové přístroje vyhovují bezpečnostním a elektrotechnickým předpisům a </a:t>
                      </a:r>
                      <a:r>
                        <a:rPr lang="cs-CZ" dirty="0" smtClean="0"/>
                        <a:t>normám, </a:t>
                      </a:r>
                      <a:r>
                        <a:rPr lang="cs-CZ" dirty="0"/>
                        <a:t>vedení sběrnice </a:t>
                      </a:r>
                      <a:r>
                        <a:rPr lang="cs-CZ" dirty="0" err="1"/>
                        <a:t>Nikobus</a:t>
                      </a:r>
                      <a:r>
                        <a:rPr lang="cs-CZ" dirty="0"/>
                        <a:t> tvoří obvod SELV. Musí být proto uloženo </a:t>
                      </a:r>
                      <a:r>
                        <a:rPr lang="cs-CZ" b="1" i="1" dirty="0"/>
                        <a:t>v jisté vzdálenosti</a:t>
                      </a:r>
                      <a:r>
                        <a:rPr lang="cs-CZ" dirty="0"/>
                        <a:t> od jiných vedení.</a:t>
                      </a:r>
                    </a:p>
                  </a:txBody>
                  <a:tcPr anchor="ctr"/>
                </a:tc>
              </a:tr>
            </a:tbl>
          </a:graphicData>
        </a:graphic>
      </p:graphicFrame>
      <p:sp>
        <p:nvSpPr>
          <p:cNvPr id="4" name="Obdélník 3"/>
          <p:cNvSpPr/>
          <p:nvPr/>
        </p:nvSpPr>
        <p:spPr>
          <a:xfrm>
            <a:off x="1187624" y="2967335"/>
            <a:ext cx="7632848" cy="646331"/>
          </a:xfrm>
          <a:prstGeom prst="rect">
            <a:avLst/>
          </a:prstGeom>
        </p:spPr>
        <p:txBody>
          <a:bodyPr wrap="square">
            <a:spAutoFit/>
          </a:bodyPr>
          <a:lstStyle/>
          <a:p>
            <a:r>
              <a:rPr lang="cs-CZ" dirty="0" smtClean="0"/>
              <a:t>Při výběru sběrnicového kabelu vybíráme typy, které mají vnější izolaci kabelu vhodnou pro přímé použití pod omítku bez instalační trubky.</a:t>
            </a:r>
            <a:endParaRPr lang="cs-CZ" dirty="0"/>
          </a:p>
        </p:txBody>
      </p:sp>
      <p:sp>
        <p:nvSpPr>
          <p:cNvPr id="5" name="Obdélník 4"/>
          <p:cNvSpPr/>
          <p:nvPr/>
        </p:nvSpPr>
        <p:spPr>
          <a:xfrm>
            <a:off x="1259632" y="3717032"/>
            <a:ext cx="6061659" cy="369332"/>
          </a:xfrm>
          <a:prstGeom prst="rect">
            <a:avLst/>
          </a:prstGeom>
        </p:spPr>
        <p:txBody>
          <a:bodyPr wrap="none">
            <a:spAutoFit/>
          </a:bodyPr>
          <a:lstStyle/>
          <a:p>
            <a:r>
              <a:rPr lang="cs-CZ" dirty="0" smtClean="0"/>
              <a:t>za použití </a:t>
            </a:r>
            <a:r>
              <a:rPr lang="cs-CZ" b="1" dirty="0" smtClean="0"/>
              <a:t>vodičů CY</a:t>
            </a:r>
            <a:r>
              <a:rPr lang="cs-CZ" dirty="0" smtClean="0"/>
              <a:t> a </a:t>
            </a:r>
            <a:r>
              <a:rPr lang="cs-CZ" b="1" dirty="0" smtClean="0"/>
              <a:t>sběrnice J-</a:t>
            </a:r>
            <a:r>
              <a:rPr lang="cs-CZ" b="1" dirty="0" err="1" smtClean="0"/>
              <a:t>Ysty</a:t>
            </a:r>
            <a:r>
              <a:rPr lang="cs-CZ" b="1" dirty="0" smtClean="0"/>
              <a:t> ve </a:t>
            </a:r>
            <a:r>
              <a:rPr lang="cs-CZ" b="1" dirty="0" err="1" smtClean="0"/>
              <a:t>splečné</a:t>
            </a:r>
            <a:r>
              <a:rPr lang="cs-CZ" b="1" dirty="0" smtClean="0"/>
              <a:t> trubce:</a:t>
            </a:r>
            <a:endParaRPr lang="cs-CZ" dirty="0"/>
          </a:p>
        </p:txBody>
      </p:sp>
      <p:sp>
        <p:nvSpPr>
          <p:cNvPr id="6" name="Obdélník 5"/>
          <p:cNvSpPr/>
          <p:nvPr/>
        </p:nvSpPr>
        <p:spPr>
          <a:xfrm>
            <a:off x="1259632" y="4149080"/>
            <a:ext cx="7560840" cy="738664"/>
          </a:xfrm>
          <a:prstGeom prst="rect">
            <a:avLst/>
          </a:prstGeom>
        </p:spPr>
        <p:txBody>
          <a:bodyPr wrap="square">
            <a:spAutoFit/>
          </a:bodyPr>
          <a:lstStyle/>
          <a:p>
            <a:r>
              <a:rPr lang="cs-CZ" sz="1400" dirty="0" smtClean="0"/>
              <a:t>Pokud budou vodiče s napětím typu SELV ve společném obložení (trubce) s více silovými, proudovými okruhy, je zkušební napětí izolace 4kV dle čl. 521.N9.4.2 ČSN 33 2000-5-52. Někteří odborníci radí kabely </a:t>
            </a:r>
            <a:r>
              <a:rPr lang="cs-CZ" sz="1400" dirty="0" err="1" smtClean="0"/>
              <a:t>nn</a:t>
            </a:r>
            <a:r>
              <a:rPr lang="cs-CZ" sz="1400" dirty="0" smtClean="0"/>
              <a:t> do instalační trubky, sběrnicové vedení pod omítku nebo plochý odzkoušený kabel::</a:t>
            </a:r>
            <a:endParaRPr lang="cs-CZ" sz="1400" dirty="0"/>
          </a:p>
        </p:txBody>
      </p:sp>
      <p:grpSp>
        <p:nvGrpSpPr>
          <p:cNvPr id="13" name="Skupina 12"/>
          <p:cNvGrpSpPr/>
          <p:nvPr/>
        </p:nvGrpSpPr>
        <p:grpSpPr>
          <a:xfrm>
            <a:off x="1043608" y="5013176"/>
            <a:ext cx="5102486" cy="1573143"/>
            <a:chOff x="2627784" y="5013176"/>
            <a:chExt cx="5102486" cy="1573143"/>
          </a:xfrm>
        </p:grpSpPr>
        <p:pic>
          <p:nvPicPr>
            <p:cNvPr id="7" name="Obrázek 6" descr="plochý kabel nn_SELV.JPG"/>
            <p:cNvPicPr>
              <a:picLocks noChangeAspect="1"/>
            </p:cNvPicPr>
            <p:nvPr/>
          </p:nvPicPr>
          <p:blipFill>
            <a:blip r:embed="rId2" cstate="print"/>
            <a:srcRect t="17034" r="9626" b="29241"/>
            <a:stretch>
              <a:fillRect/>
            </a:stretch>
          </p:blipFill>
          <p:spPr>
            <a:xfrm>
              <a:off x="2627784" y="5301208"/>
              <a:ext cx="4536504" cy="1008112"/>
            </a:xfrm>
            <a:prstGeom prst="rect">
              <a:avLst/>
            </a:prstGeom>
          </p:spPr>
        </p:pic>
        <p:sp>
          <p:nvSpPr>
            <p:cNvPr id="8" name="TextovéPole 7"/>
            <p:cNvSpPr txBox="1"/>
            <p:nvPr/>
          </p:nvSpPr>
          <p:spPr>
            <a:xfrm>
              <a:off x="4644008" y="6309320"/>
              <a:ext cx="933269" cy="276999"/>
            </a:xfrm>
            <a:prstGeom prst="rect">
              <a:avLst/>
            </a:prstGeom>
            <a:noFill/>
          </p:spPr>
          <p:txBody>
            <a:bodyPr wrap="none" rtlCol="0">
              <a:spAutoFit/>
            </a:bodyPr>
            <a:lstStyle/>
            <a:p>
              <a:r>
                <a:rPr lang="cs-CZ" sz="1200" dirty="0" smtClean="0"/>
                <a:t>Plášť kabelu</a:t>
              </a:r>
              <a:endParaRPr lang="cs-CZ" sz="1200" dirty="0"/>
            </a:p>
          </p:txBody>
        </p:sp>
        <p:sp>
          <p:nvSpPr>
            <p:cNvPr id="9" name="TextovéPole 8"/>
            <p:cNvSpPr txBox="1"/>
            <p:nvPr/>
          </p:nvSpPr>
          <p:spPr>
            <a:xfrm>
              <a:off x="5724128" y="6309320"/>
              <a:ext cx="1003801" cy="276999"/>
            </a:xfrm>
            <a:prstGeom prst="rect">
              <a:avLst/>
            </a:prstGeom>
            <a:noFill/>
          </p:spPr>
          <p:txBody>
            <a:bodyPr wrap="none" rtlCol="0">
              <a:spAutoFit/>
            </a:bodyPr>
            <a:lstStyle/>
            <a:p>
              <a:r>
                <a:rPr lang="cs-CZ" sz="1200" dirty="0" smtClean="0"/>
                <a:t>Stínění - BUS</a:t>
              </a:r>
              <a:endParaRPr lang="cs-CZ" sz="1200" dirty="0"/>
            </a:p>
          </p:txBody>
        </p:sp>
        <p:sp>
          <p:nvSpPr>
            <p:cNvPr id="10" name="TextovéPole 9"/>
            <p:cNvSpPr txBox="1"/>
            <p:nvPr/>
          </p:nvSpPr>
          <p:spPr>
            <a:xfrm>
              <a:off x="6732240" y="6309320"/>
              <a:ext cx="998030" cy="276999"/>
            </a:xfrm>
            <a:prstGeom prst="rect">
              <a:avLst/>
            </a:prstGeom>
            <a:noFill/>
          </p:spPr>
          <p:txBody>
            <a:bodyPr wrap="none" rtlCol="0">
              <a:spAutoFit/>
            </a:bodyPr>
            <a:lstStyle/>
            <a:p>
              <a:r>
                <a:rPr lang="cs-CZ" sz="1200" dirty="0" smtClean="0"/>
                <a:t>Vodiče - data</a:t>
              </a:r>
              <a:endParaRPr lang="cs-CZ" sz="1200" dirty="0"/>
            </a:p>
          </p:txBody>
        </p:sp>
        <p:sp>
          <p:nvSpPr>
            <p:cNvPr id="11" name="TextovéPole 10"/>
            <p:cNvSpPr txBox="1"/>
            <p:nvPr/>
          </p:nvSpPr>
          <p:spPr>
            <a:xfrm>
              <a:off x="5580112" y="5013176"/>
              <a:ext cx="1058431" cy="276999"/>
            </a:xfrm>
            <a:prstGeom prst="rect">
              <a:avLst/>
            </a:prstGeom>
            <a:noFill/>
          </p:spPr>
          <p:txBody>
            <a:bodyPr wrap="none" rtlCol="0">
              <a:spAutoFit/>
            </a:bodyPr>
            <a:lstStyle/>
            <a:p>
              <a:r>
                <a:rPr lang="cs-CZ" sz="1200" dirty="0" smtClean="0"/>
                <a:t>Izolace vodiče</a:t>
              </a:r>
              <a:endParaRPr lang="cs-CZ" sz="1200" dirty="0"/>
            </a:p>
          </p:txBody>
        </p:sp>
        <p:sp>
          <p:nvSpPr>
            <p:cNvPr id="12" name="TextovéPole 11"/>
            <p:cNvSpPr txBox="1"/>
            <p:nvPr/>
          </p:nvSpPr>
          <p:spPr>
            <a:xfrm>
              <a:off x="6732240" y="5013176"/>
              <a:ext cx="710579" cy="276999"/>
            </a:xfrm>
            <a:prstGeom prst="rect">
              <a:avLst/>
            </a:prstGeom>
            <a:noFill/>
          </p:spPr>
          <p:txBody>
            <a:bodyPr wrap="none" rtlCol="0">
              <a:spAutoFit/>
            </a:bodyPr>
            <a:lstStyle/>
            <a:p>
              <a:r>
                <a:rPr lang="cs-CZ" sz="1200" dirty="0" err="1" smtClean="0"/>
                <a:t>nn</a:t>
              </a:r>
              <a:r>
                <a:rPr lang="cs-CZ" sz="1200" dirty="0" smtClean="0"/>
                <a:t> vodič</a:t>
              </a:r>
              <a:endParaRPr lang="cs-CZ" sz="1200" dirty="0"/>
            </a:p>
          </p:txBody>
        </p:sp>
      </p:grpSp>
      <p:sp>
        <p:nvSpPr>
          <p:cNvPr id="14" name="TextovéPole 13"/>
          <p:cNvSpPr txBox="1"/>
          <p:nvPr/>
        </p:nvSpPr>
        <p:spPr>
          <a:xfrm>
            <a:off x="6228185" y="5157192"/>
            <a:ext cx="2736304" cy="1169551"/>
          </a:xfrm>
          <a:prstGeom prst="rect">
            <a:avLst/>
          </a:prstGeom>
          <a:noFill/>
        </p:spPr>
        <p:txBody>
          <a:bodyPr wrap="square" rtlCol="0">
            <a:spAutoFit/>
          </a:bodyPr>
          <a:lstStyle/>
          <a:p>
            <a:r>
              <a:rPr lang="cs-CZ" sz="1400" dirty="0" smtClean="0"/>
              <a:t>Instalační krabice s co nejhlubším provedením (68 mm), které dovolí i v budoucnu umístit akční členy sběrnicového nebo bezdrátového systému.</a:t>
            </a:r>
            <a:endParaRPr lang="cs-CZ" sz="1400" dirty="0"/>
          </a:p>
        </p:txBody>
      </p:sp>
      <p:sp>
        <p:nvSpPr>
          <p:cNvPr id="15" name="Obdélník 14"/>
          <p:cNvSpPr/>
          <p:nvPr/>
        </p:nvSpPr>
        <p:spPr>
          <a:xfrm>
            <a:off x="1115616" y="1124744"/>
            <a:ext cx="7704856" cy="187220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Napište pod jakým napětím a jaký druh elektrického obvodu z hlediska bezpečnosti používá sběrnice NIKOBUS</a:t>
            </a:r>
          </a:p>
          <a:p>
            <a:pPr marL="342900" indent="-342900">
              <a:buFont typeface="+mj-lt"/>
              <a:buAutoNum type="arabicPeriod"/>
            </a:pPr>
            <a:r>
              <a:rPr lang="cs-CZ" dirty="0" smtClean="0"/>
              <a:t>Popište, jaké jsou základní zásady instalace sběrnicového vedení a silového vedení v objektech občanské výstavby</a:t>
            </a:r>
            <a:endParaRPr lang="cs-CZ" dirty="0"/>
          </a:p>
        </p:txBody>
      </p:sp>
      <p:sp>
        <p:nvSpPr>
          <p:cNvPr id="16" name="Tlačítko akce: Dopředu nebo Další 15">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5"/>
                                        </p:tgtEl>
                                        <p:attrNameLst>
                                          <p:attrName>ppt_x</p:attrName>
                                        </p:attrNameLst>
                                      </p:cBhvr>
                                      <p:tavLst>
                                        <p:tav tm="0">
                                          <p:val>
                                            <p:strVal val="ppt_x"/>
                                          </p:val>
                                        </p:tav>
                                        <p:tav tm="100000">
                                          <p:val>
                                            <p:strVal val="ppt_x"/>
                                          </p:val>
                                        </p:tav>
                                      </p:tavLst>
                                    </p:anim>
                                    <p:anim calcmode="lin" valueType="num">
                                      <p:cBhvr additive="base">
                                        <p:cTn id="7" dur="500"/>
                                        <p:tgtEl>
                                          <p:spTgt spid="15"/>
                                        </p:tgtEl>
                                        <p:attrNameLst>
                                          <p:attrName>ppt_y</p:attrName>
                                        </p:attrNameLst>
                                      </p:cBhvr>
                                      <p:tavLst>
                                        <p:tav tm="0">
                                          <p:val>
                                            <p:strVal val="ppt_y"/>
                                          </p:val>
                                        </p:tav>
                                        <p:tav tm="100000">
                                          <p:val>
                                            <p:strVal val="1+ppt_h/2"/>
                                          </p:val>
                                        </p:tav>
                                      </p:tavLst>
                                    </p:anim>
                                    <p:set>
                                      <p:cBhvr>
                                        <p:cTn id="8" dur="1" fill="hold">
                                          <p:stCondLst>
                                            <p:cond delay="499"/>
                                          </p:stCondLst>
                                        </p:cTn>
                                        <p:tgtEl>
                                          <p:spTgt spid="1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amond(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ox(in)">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4" grpId="0"/>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260648"/>
            <a:ext cx="7498080" cy="562392"/>
          </a:xfrm>
        </p:spPr>
        <p:txBody>
          <a:bodyPr>
            <a:noAutofit/>
          </a:bodyPr>
          <a:lstStyle/>
          <a:p>
            <a:r>
              <a:rPr lang="cs-CZ" sz="2000" dirty="0" smtClean="0"/>
              <a:t>Rozdíl mezi běžnou instalací a sběrnicovým systémem (osvětlení)</a:t>
            </a:r>
            <a:endParaRPr lang="cs-CZ" sz="2000" dirty="0"/>
          </a:p>
        </p:txBody>
      </p:sp>
      <p:grpSp>
        <p:nvGrpSpPr>
          <p:cNvPr id="72" name="Skupina 71"/>
          <p:cNvGrpSpPr/>
          <p:nvPr/>
        </p:nvGrpSpPr>
        <p:grpSpPr>
          <a:xfrm>
            <a:off x="1043608" y="836712"/>
            <a:ext cx="4176464" cy="3816424"/>
            <a:chOff x="1043608" y="836712"/>
            <a:chExt cx="4176464" cy="3816424"/>
          </a:xfrm>
        </p:grpSpPr>
        <p:grpSp>
          <p:nvGrpSpPr>
            <p:cNvPr id="6" name="Skupina 5"/>
            <p:cNvGrpSpPr/>
            <p:nvPr/>
          </p:nvGrpSpPr>
          <p:grpSpPr>
            <a:xfrm>
              <a:off x="2555776" y="3861048"/>
              <a:ext cx="720080" cy="792088"/>
              <a:chOff x="2411760" y="1844824"/>
              <a:chExt cx="720080" cy="792088"/>
            </a:xfrm>
          </p:grpSpPr>
          <p:sp>
            <p:nvSpPr>
              <p:cNvPr id="5" name="Zaoblený obdélník 4"/>
              <p:cNvSpPr/>
              <p:nvPr/>
            </p:nvSpPr>
            <p:spPr>
              <a:xfrm>
                <a:off x="2411760" y="1844824"/>
                <a:ext cx="720080" cy="792088"/>
              </a:xfrm>
              <a:prstGeom prst="roundRect">
                <a:avLst/>
              </a:prstGeom>
              <a:ln>
                <a:solidFill>
                  <a:schemeClr val="accent2">
                    <a:lumMod val="75000"/>
                  </a:schemeClr>
                </a:solid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cs-CZ"/>
              </a:p>
            </p:txBody>
          </p:sp>
          <p:sp>
            <p:nvSpPr>
              <p:cNvPr id="3" name="Zaoblený obdélník 2"/>
              <p:cNvSpPr/>
              <p:nvPr/>
            </p:nvSpPr>
            <p:spPr>
              <a:xfrm>
                <a:off x="2483768"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sp>
            <p:nvSpPr>
              <p:cNvPr id="4" name="Zaoblený obdélník 3"/>
              <p:cNvSpPr/>
              <p:nvPr/>
            </p:nvSpPr>
            <p:spPr>
              <a:xfrm>
                <a:off x="2771800"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grpSp>
        <p:grpSp>
          <p:nvGrpSpPr>
            <p:cNvPr id="7" name="Skupina 6"/>
            <p:cNvGrpSpPr/>
            <p:nvPr/>
          </p:nvGrpSpPr>
          <p:grpSpPr>
            <a:xfrm>
              <a:off x="3923928" y="2564904"/>
              <a:ext cx="720080" cy="792088"/>
              <a:chOff x="2411760" y="1844824"/>
              <a:chExt cx="720080" cy="792088"/>
            </a:xfrm>
          </p:grpSpPr>
          <p:sp>
            <p:nvSpPr>
              <p:cNvPr id="8" name="Zaoblený obdélník 7"/>
              <p:cNvSpPr/>
              <p:nvPr/>
            </p:nvSpPr>
            <p:spPr>
              <a:xfrm>
                <a:off x="2411760" y="1844824"/>
                <a:ext cx="720080" cy="792088"/>
              </a:xfrm>
              <a:prstGeom prst="roundRect">
                <a:avLst/>
              </a:prstGeom>
              <a:ln>
                <a:solidFill>
                  <a:schemeClr val="accent2">
                    <a:lumMod val="75000"/>
                  </a:schemeClr>
                </a:solid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cs-CZ"/>
              </a:p>
            </p:txBody>
          </p:sp>
          <p:sp>
            <p:nvSpPr>
              <p:cNvPr id="9" name="Zaoblený obdélník 8"/>
              <p:cNvSpPr/>
              <p:nvPr/>
            </p:nvSpPr>
            <p:spPr>
              <a:xfrm>
                <a:off x="2483768"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sp>
            <p:nvSpPr>
              <p:cNvPr id="10" name="Zaoblený obdélník 9"/>
              <p:cNvSpPr/>
              <p:nvPr/>
            </p:nvSpPr>
            <p:spPr>
              <a:xfrm>
                <a:off x="2771800"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grpSp>
        <p:sp>
          <p:nvSpPr>
            <p:cNvPr id="11" name="Elipsa 10"/>
            <p:cNvSpPr/>
            <p:nvPr/>
          </p:nvSpPr>
          <p:spPr>
            <a:xfrm>
              <a:off x="2411760" y="2492896"/>
              <a:ext cx="1008112" cy="936104"/>
            </a:xfrm>
            <a:prstGeom prst="ellipse">
              <a:avLst/>
            </a:prstGeom>
            <a:ln>
              <a:solidFill>
                <a:schemeClr val="accent2">
                  <a:lumMod val="75000"/>
                </a:schemeClr>
              </a:solid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cs-CZ"/>
            </a:p>
          </p:txBody>
        </p:sp>
        <p:grpSp>
          <p:nvGrpSpPr>
            <p:cNvPr id="14" name="Skupina 13"/>
            <p:cNvGrpSpPr/>
            <p:nvPr/>
          </p:nvGrpSpPr>
          <p:grpSpPr>
            <a:xfrm>
              <a:off x="1259632" y="1412776"/>
              <a:ext cx="1008112" cy="720080"/>
              <a:chOff x="1763688" y="4653136"/>
              <a:chExt cx="1224136" cy="864096"/>
            </a:xfrm>
          </p:grpSpPr>
          <p:sp>
            <p:nvSpPr>
              <p:cNvPr id="12" name="Zaoblený obdélník 11"/>
              <p:cNvSpPr/>
              <p:nvPr/>
            </p:nvSpPr>
            <p:spPr>
              <a:xfrm>
                <a:off x="1763688" y="4653136"/>
                <a:ext cx="1224136" cy="864096"/>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p>
            </p:txBody>
          </p:sp>
          <p:sp>
            <p:nvSpPr>
              <p:cNvPr id="13" name="Zaoblený obdélník 12"/>
              <p:cNvSpPr/>
              <p:nvPr/>
            </p:nvSpPr>
            <p:spPr>
              <a:xfrm>
                <a:off x="1835696" y="5013176"/>
                <a:ext cx="1080120" cy="360040"/>
              </a:xfrm>
              <a:prstGeom prst="roundRect">
                <a:avLst/>
              </a:prstGeom>
              <a:ln>
                <a:solidFill>
                  <a:schemeClr val="accent2">
                    <a:lumMod val="75000"/>
                  </a:schemeClr>
                </a:solid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grpSp>
        <p:grpSp>
          <p:nvGrpSpPr>
            <p:cNvPr id="28" name="Skupina 27"/>
            <p:cNvGrpSpPr/>
            <p:nvPr/>
          </p:nvGrpSpPr>
          <p:grpSpPr>
            <a:xfrm>
              <a:off x="3563888" y="1412776"/>
              <a:ext cx="1152128" cy="669245"/>
              <a:chOff x="2627784" y="4559955"/>
              <a:chExt cx="792088" cy="453221"/>
            </a:xfrm>
          </p:grpSpPr>
          <p:sp>
            <p:nvSpPr>
              <p:cNvPr id="15" name="Vývojový diagram: zpoždění 14"/>
              <p:cNvSpPr/>
              <p:nvPr/>
            </p:nvSpPr>
            <p:spPr>
              <a:xfrm rot="5400000">
                <a:off x="2807804" y="4401108"/>
                <a:ext cx="432048" cy="792088"/>
              </a:xfrm>
              <a:prstGeom prst="flowChartDelay">
                <a:avLst/>
              </a:prstGeom>
              <a:ln>
                <a:solidFill>
                  <a:schemeClr val="accent2">
                    <a:lumMod val="75000"/>
                  </a:schemeClr>
                </a:solid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cs-CZ"/>
              </a:p>
            </p:txBody>
          </p:sp>
          <p:sp>
            <p:nvSpPr>
              <p:cNvPr id="16" name="Ohnutý pruh 15"/>
              <p:cNvSpPr/>
              <p:nvPr/>
            </p:nvSpPr>
            <p:spPr>
              <a:xfrm rot="10608054">
                <a:off x="2876626" y="4559955"/>
                <a:ext cx="311493" cy="278126"/>
              </a:xfrm>
              <a:prstGeom prst="blockArc">
                <a:avLst>
                  <a:gd name="adj1" fmla="val 10800000"/>
                  <a:gd name="adj2" fmla="val 727821"/>
                  <a:gd name="adj3" fmla="val 10156"/>
                </a:avLst>
              </a:prstGeom>
              <a:solidFill>
                <a:schemeClr val="accent2"/>
              </a:solidFill>
              <a:ln w="127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nvGrpSpPr>
              <p:cNvPr id="20" name="Skupina 19"/>
              <p:cNvGrpSpPr/>
              <p:nvPr/>
            </p:nvGrpSpPr>
            <p:grpSpPr>
              <a:xfrm>
                <a:off x="2907031" y="4867275"/>
                <a:ext cx="264794" cy="104775"/>
                <a:chOff x="3507106" y="4800600"/>
                <a:chExt cx="974406" cy="633413"/>
              </a:xfrm>
            </p:grpSpPr>
            <p:sp>
              <p:nvSpPr>
                <p:cNvPr id="17" name="Obdélník 16"/>
                <p:cNvSpPr/>
                <p:nvPr/>
              </p:nvSpPr>
              <p:spPr>
                <a:xfrm>
                  <a:off x="3921444" y="48387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rot="20811713">
                  <a:off x="4335781" y="481965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rot="808041">
                  <a:off x="3507106" y="48006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1" name="Skupina 20"/>
              <p:cNvGrpSpPr/>
              <p:nvPr/>
            </p:nvGrpSpPr>
            <p:grpSpPr>
              <a:xfrm rot="18511368">
                <a:off x="3209252" y="4768447"/>
                <a:ext cx="152198" cy="104775"/>
                <a:chOff x="3507106" y="4800600"/>
                <a:chExt cx="560069" cy="633413"/>
              </a:xfrm>
            </p:grpSpPr>
            <p:sp>
              <p:nvSpPr>
                <p:cNvPr id="22" name="Obdélník 21"/>
                <p:cNvSpPr/>
                <p:nvPr/>
              </p:nvSpPr>
              <p:spPr>
                <a:xfrm>
                  <a:off x="3921444" y="48387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rot="808041">
                  <a:off x="3507106" y="48006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5" name="Skupina 24"/>
              <p:cNvGrpSpPr/>
              <p:nvPr/>
            </p:nvGrpSpPr>
            <p:grpSpPr>
              <a:xfrm rot="1823981">
                <a:off x="2709190" y="4777972"/>
                <a:ext cx="152198" cy="104775"/>
                <a:chOff x="3507106" y="4800600"/>
                <a:chExt cx="560069" cy="633413"/>
              </a:xfrm>
            </p:grpSpPr>
            <p:sp>
              <p:nvSpPr>
                <p:cNvPr id="26" name="Obdélník 25"/>
                <p:cNvSpPr/>
                <p:nvPr/>
              </p:nvSpPr>
              <p:spPr>
                <a:xfrm>
                  <a:off x="3921444" y="48387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rot="808041">
                  <a:off x="3507106" y="48006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cxnSp>
          <p:nvCxnSpPr>
            <p:cNvPr id="30" name="Přímá spojovací čára 29"/>
            <p:cNvCxnSpPr>
              <a:endCxn id="11" idx="2"/>
            </p:cNvCxnSpPr>
            <p:nvPr/>
          </p:nvCxnSpPr>
          <p:spPr>
            <a:xfrm flipV="1">
              <a:off x="1115616" y="2960948"/>
              <a:ext cx="1296144" cy="36004"/>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5" name="Přímá spojovací čára 34"/>
            <p:cNvCxnSpPr>
              <a:stCxn id="11" idx="6"/>
              <a:endCxn id="8" idx="1"/>
            </p:cNvCxnSpPr>
            <p:nvPr/>
          </p:nvCxnSpPr>
          <p:spPr>
            <a:xfrm>
              <a:off x="3419872" y="2960948"/>
              <a:ext cx="50405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7" name="Přímá spojovací čára 36"/>
            <p:cNvCxnSpPr>
              <a:stCxn id="5" idx="0"/>
              <a:endCxn id="11" idx="4"/>
            </p:cNvCxnSpPr>
            <p:nvPr/>
          </p:nvCxnSpPr>
          <p:spPr>
            <a:xfrm flipV="1">
              <a:off x="2915816" y="3429000"/>
              <a:ext cx="0" cy="43204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 name="Tvar 38"/>
            <p:cNvCxnSpPr>
              <a:stCxn id="11" idx="7"/>
              <a:endCxn id="15" idx="2"/>
            </p:cNvCxnSpPr>
            <p:nvPr/>
          </p:nvCxnSpPr>
          <p:spPr>
            <a:xfrm rot="5400000" flipH="1" flipV="1">
              <a:off x="2984585" y="2050683"/>
              <a:ext cx="866954" cy="291651"/>
            </a:xfrm>
            <a:prstGeom prst="bentConnector2">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1" name="Tvar 40"/>
            <p:cNvCxnSpPr>
              <a:stCxn id="11" idx="1"/>
              <a:endCxn id="12" idx="3"/>
            </p:cNvCxnSpPr>
            <p:nvPr/>
          </p:nvCxnSpPr>
          <p:spPr>
            <a:xfrm rot="16200000" flipV="1">
              <a:off x="1984986" y="2055575"/>
              <a:ext cx="857169" cy="291651"/>
            </a:xfrm>
            <a:prstGeom prst="bentConnector2">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42" name="TextovéPole 41"/>
            <p:cNvSpPr txBox="1"/>
            <p:nvPr/>
          </p:nvSpPr>
          <p:spPr>
            <a:xfrm>
              <a:off x="1043608" y="2636912"/>
              <a:ext cx="1191352" cy="369332"/>
            </a:xfrm>
            <a:prstGeom prst="rect">
              <a:avLst/>
            </a:prstGeom>
            <a:noFill/>
          </p:spPr>
          <p:txBody>
            <a:bodyPr wrap="none" rtlCol="0">
              <a:spAutoFit/>
            </a:bodyPr>
            <a:lstStyle/>
            <a:p>
              <a:r>
                <a:rPr lang="cs-CZ" dirty="0" smtClean="0"/>
                <a:t>Síť 230V ~</a:t>
              </a:r>
              <a:endParaRPr lang="cs-CZ" dirty="0"/>
            </a:p>
          </p:txBody>
        </p:sp>
        <p:sp>
          <p:nvSpPr>
            <p:cNvPr id="43" name="Čárový popisek 2 42"/>
            <p:cNvSpPr/>
            <p:nvPr/>
          </p:nvSpPr>
          <p:spPr>
            <a:xfrm>
              <a:off x="3635896" y="836712"/>
              <a:ext cx="1584176" cy="504056"/>
            </a:xfrm>
            <a:prstGeom prst="borderCallout2">
              <a:avLst>
                <a:gd name="adj1" fmla="val 18750"/>
                <a:gd name="adj2" fmla="val -8333"/>
                <a:gd name="adj3" fmla="val 18750"/>
                <a:gd name="adj4" fmla="val -16667"/>
                <a:gd name="adj5" fmla="val 190645"/>
                <a:gd name="adj6" fmla="val -69755"/>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1400" dirty="0" smtClean="0"/>
                <a:t>Ovládací a výkonové vedení</a:t>
              </a:r>
              <a:endParaRPr lang="cs-CZ" sz="1400" dirty="0"/>
            </a:p>
          </p:txBody>
        </p:sp>
        <p:sp>
          <p:nvSpPr>
            <p:cNvPr id="80" name="Čárový popisek 2 79"/>
            <p:cNvSpPr/>
            <p:nvPr/>
          </p:nvSpPr>
          <p:spPr>
            <a:xfrm>
              <a:off x="3995936" y="3645024"/>
              <a:ext cx="792088" cy="360040"/>
            </a:xfrm>
            <a:prstGeom prst="borderCallout2">
              <a:avLst>
                <a:gd name="adj1" fmla="val 18750"/>
                <a:gd name="adj2" fmla="val -8333"/>
                <a:gd name="adj3" fmla="val 18750"/>
                <a:gd name="adj4" fmla="val -16667"/>
                <a:gd name="adj5" fmla="val -188359"/>
                <a:gd name="adj6" fmla="val -53771"/>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dirty="0" smtClean="0"/>
                <a:t>230V</a:t>
              </a:r>
              <a:endParaRPr lang="cs-CZ" dirty="0"/>
            </a:p>
          </p:txBody>
        </p:sp>
      </p:grpSp>
      <p:grpSp>
        <p:nvGrpSpPr>
          <p:cNvPr id="74" name="Skupina 73"/>
          <p:cNvGrpSpPr/>
          <p:nvPr/>
        </p:nvGrpSpPr>
        <p:grpSpPr>
          <a:xfrm>
            <a:off x="1187624" y="4221088"/>
            <a:ext cx="7488832" cy="2376264"/>
            <a:chOff x="1187624" y="4221088"/>
            <a:chExt cx="7488832" cy="2376264"/>
          </a:xfrm>
        </p:grpSpPr>
        <p:grpSp>
          <p:nvGrpSpPr>
            <p:cNvPr id="44" name="Skupina 43"/>
            <p:cNvGrpSpPr/>
            <p:nvPr/>
          </p:nvGrpSpPr>
          <p:grpSpPr>
            <a:xfrm>
              <a:off x="5364088" y="5805264"/>
              <a:ext cx="720080" cy="792088"/>
              <a:chOff x="2411760" y="1844824"/>
              <a:chExt cx="720080" cy="792088"/>
            </a:xfrm>
          </p:grpSpPr>
          <p:sp>
            <p:nvSpPr>
              <p:cNvPr id="45" name="Zaoblený obdélník 44"/>
              <p:cNvSpPr/>
              <p:nvPr/>
            </p:nvSpPr>
            <p:spPr>
              <a:xfrm>
                <a:off x="2411760" y="1844824"/>
                <a:ext cx="720080" cy="792088"/>
              </a:xfrm>
              <a:prstGeom prst="roundRect">
                <a:avLst/>
              </a:prstGeom>
              <a:ln>
                <a:solidFill>
                  <a:schemeClr val="accent2">
                    <a:lumMod val="75000"/>
                  </a:schemeClr>
                </a:solid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cs-CZ"/>
              </a:p>
            </p:txBody>
          </p:sp>
          <p:sp>
            <p:nvSpPr>
              <p:cNvPr id="46" name="Zaoblený obdélník 45"/>
              <p:cNvSpPr/>
              <p:nvPr/>
            </p:nvSpPr>
            <p:spPr>
              <a:xfrm>
                <a:off x="2483768"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sp>
            <p:nvSpPr>
              <p:cNvPr id="47" name="Zaoblený obdélník 46"/>
              <p:cNvSpPr/>
              <p:nvPr/>
            </p:nvSpPr>
            <p:spPr>
              <a:xfrm>
                <a:off x="2771800"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grpSp>
        <p:grpSp>
          <p:nvGrpSpPr>
            <p:cNvPr id="48" name="Skupina 47"/>
            <p:cNvGrpSpPr/>
            <p:nvPr/>
          </p:nvGrpSpPr>
          <p:grpSpPr>
            <a:xfrm>
              <a:off x="4211960" y="5805264"/>
              <a:ext cx="720080" cy="792088"/>
              <a:chOff x="2411760" y="1844824"/>
              <a:chExt cx="720080" cy="792088"/>
            </a:xfrm>
          </p:grpSpPr>
          <p:sp>
            <p:nvSpPr>
              <p:cNvPr id="49" name="Zaoblený obdélník 48"/>
              <p:cNvSpPr/>
              <p:nvPr/>
            </p:nvSpPr>
            <p:spPr>
              <a:xfrm>
                <a:off x="2411760" y="1844824"/>
                <a:ext cx="720080" cy="792088"/>
              </a:xfrm>
              <a:prstGeom prst="roundRect">
                <a:avLst/>
              </a:prstGeom>
              <a:ln>
                <a:solidFill>
                  <a:schemeClr val="accent2">
                    <a:lumMod val="75000"/>
                  </a:schemeClr>
                </a:solid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cs-CZ"/>
              </a:p>
            </p:txBody>
          </p:sp>
          <p:sp>
            <p:nvSpPr>
              <p:cNvPr id="50" name="Zaoblený obdélník 49"/>
              <p:cNvSpPr/>
              <p:nvPr/>
            </p:nvSpPr>
            <p:spPr>
              <a:xfrm>
                <a:off x="2483768"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sp>
            <p:nvSpPr>
              <p:cNvPr id="51" name="Zaoblený obdélník 50"/>
              <p:cNvSpPr/>
              <p:nvPr/>
            </p:nvSpPr>
            <p:spPr>
              <a:xfrm>
                <a:off x="2771800" y="1916832"/>
                <a:ext cx="288032" cy="648072"/>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ln>
                    <a:solidFill>
                      <a:schemeClr val="accent1">
                        <a:lumMod val="60000"/>
                        <a:lumOff val="40000"/>
                      </a:schemeClr>
                    </a:solidFill>
                  </a:ln>
                </a:endParaRPr>
              </a:p>
            </p:txBody>
          </p:sp>
        </p:grpSp>
        <p:grpSp>
          <p:nvGrpSpPr>
            <p:cNvPr id="52" name="Skupina 51"/>
            <p:cNvGrpSpPr/>
            <p:nvPr/>
          </p:nvGrpSpPr>
          <p:grpSpPr>
            <a:xfrm>
              <a:off x="6444208" y="5805264"/>
              <a:ext cx="1008112" cy="720080"/>
              <a:chOff x="1763688" y="4653136"/>
              <a:chExt cx="1224136" cy="864096"/>
            </a:xfrm>
          </p:grpSpPr>
          <p:sp>
            <p:nvSpPr>
              <p:cNvPr id="53" name="Zaoblený obdélník 52"/>
              <p:cNvSpPr/>
              <p:nvPr/>
            </p:nvSpPr>
            <p:spPr>
              <a:xfrm>
                <a:off x="1763688" y="4653136"/>
                <a:ext cx="1224136" cy="864096"/>
              </a:xfrm>
              <a:prstGeom prst="roundRect">
                <a:avLst/>
              </a:prstGeom>
              <a:ln>
                <a:solidFill>
                  <a:schemeClr val="accent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p>
            </p:txBody>
          </p:sp>
          <p:sp>
            <p:nvSpPr>
              <p:cNvPr id="54" name="Zaoblený obdélník 53"/>
              <p:cNvSpPr/>
              <p:nvPr/>
            </p:nvSpPr>
            <p:spPr>
              <a:xfrm>
                <a:off x="1835696" y="5013176"/>
                <a:ext cx="1080120" cy="360040"/>
              </a:xfrm>
              <a:prstGeom prst="roundRect">
                <a:avLst/>
              </a:prstGeom>
              <a:ln>
                <a:solidFill>
                  <a:schemeClr val="accent2">
                    <a:lumMod val="75000"/>
                  </a:schemeClr>
                </a:solid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grpSp>
        <p:grpSp>
          <p:nvGrpSpPr>
            <p:cNvPr id="55" name="Skupina 54"/>
            <p:cNvGrpSpPr/>
            <p:nvPr/>
          </p:nvGrpSpPr>
          <p:grpSpPr>
            <a:xfrm>
              <a:off x="7236296" y="4221088"/>
              <a:ext cx="1152128" cy="669245"/>
              <a:chOff x="2627784" y="4559955"/>
              <a:chExt cx="792088" cy="453221"/>
            </a:xfrm>
          </p:grpSpPr>
          <p:sp>
            <p:nvSpPr>
              <p:cNvPr id="56" name="Vývojový diagram: zpoždění 55"/>
              <p:cNvSpPr/>
              <p:nvPr/>
            </p:nvSpPr>
            <p:spPr>
              <a:xfrm rot="5400000">
                <a:off x="2807804" y="4401108"/>
                <a:ext cx="432048" cy="792088"/>
              </a:xfrm>
              <a:prstGeom prst="flowChartDelay">
                <a:avLst/>
              </a:prstGeom>
              <a:ln>
                <a:solidFill>
                  <a:schemeClr val="accent2">
                    <a:lumMod val="75000"/>
                  </a:schemeClr>
                </a:solid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cs-CZ"/>
              </a:p>
            </p:txBody>
          </p:sp>
          <p:sp>
            <p:nvSpPr>
              <p:cNvPr id="57" name="Ohnutý pruh 56"/>
              <p:cNvSpPr/>
              <p:nvPr/>
            </p:nvSpPr>
            <p:spPr>
              <a:xfrm rot="10608054">
                <a:off x="2876626" y="4559955"/>
                <a:ext cx="311493" cy="278126"/>
              </a:xfrm>
              <a:prstGeom prst="blockArc">
                <a:avLst>
                  <a:gd name="adj1" fmla="val 10800000"/>
                  <a:gd name="adj2" fmla="val 727821"/>
                  <a:gd name="adj3" fmla="val 10156"/>
                </a:avLst>
              </a:prstGeom>
              <a:solidFill>
                <a:schemeClr val="accent2"/>
              </a:solidFill>
              <a:ln w="127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nvGrpSpPr>
              <p:cNvPr id="58" name="Skupina 57"/>
              <p:cNvGrpSpPr/>
              <p:nvPr/>
            </p:nvGrpSpPr>
            <p:grpSpPr>
              <a:xfrm>
                <a:off x="2907031" y="4867275"/>
                <a:ext cx="264794" cy="104775"/>
                <a:chOff x="3507106" y="4800600"/>
                <a:chExt cx="974406" cy="633413"/>
              </a:xfrm>
            </p:grpSpPr>
            <p:sp>
              <p:nvSpPr>
                <p:cNvPr id="65" name="Obdélník 64"/>
                <p:cNvSpPr/>
                <p:nvPr/>
              </p:nvSpPr>
              <p:spPr>
                <a:xfrm>
                  <a:off x="3921444" y="48387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6" name="Obdélník 65"/>
                <p:cNvSpPr/>
                <p:nvPr/>
              </p:nvSpPr>
              <p:spPr>
                <a:xfrm rot="20811713">
                  <a:off x="4335781" y="481965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7" name="Obdélník 66"/>
                <p:cNvSpPr/>
                <p:nvPr/>
              </p:nvSpPr>
              <p:spPr>
                <a:xfrm rot="808041">
                  <a:off x="3507106" y="48006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59" name="Skupina 58"/>
              <p:cNvGrpSpPr/>
              <p:nvPr/>
            </p:nvGrpSpPr>
            <p:grpSpPr>
              <a:xfrm rot="18511368">
                <a:off x="3209252" y="4768447"/>
                <a:ext cx="152198" cy="104775"/>
                <a:chOff x="3507106" y="4800600"/>
                <a:chExt cx="560069" cy="633413"/>
              </a:xfrm>
            </p:grpSpPr>
            <p:sp>
              <p:nvSpPr>
                <p:cNvPr id="63" name="Obdélník 62"/>
                <p:cNvSpPr/>
                <p:nvPr/>
              </p:nvSpPr>
              <p:spPr>
                <a:xfrm>
                  <a:off x="3921444" y="48387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4" name="Obdélník 63"/>
                <p:cNvSpPr/>
                <p:nvPr/>
              </p:nvSpPr>
              <p:spPr>
                <a:xfrm rot="808041">
                  <a:off x="3507106" y="48006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0" name="Skupina 59"/>
              <p:cNvGrpSpPr/>
              <p:nvPr/>
            </p:nvGrpSpPr>
            <p:grpSpPr>
              <a:xfrm rot="1823981">
                <a:off x="2709190" y="4777972"/>
                <a:ext cx="152198" cy="104775"/>
                <a:chOff x="3507106" y="4800600"/>
                <a:chExt cx="560069" cy="633413"/>
              </a:xfrm>
            </p:grpSpPr>
            <p:sp>
              <p:nvSpPr>
                <p:cNvPr id="61" name="Obdélník 60"/>
                <p:cNvSpPr/>
                <p:nvPr/>
              </p:nvSpPr>
              <p:spPr>
                <a:xfrm>
                  <a:off x="3921444" y="48387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2" name="Obdélník 61"/>
                <p:cNvSpPr/>
                <p:nvPr/>
              </p:nvSpPr>
              <p:spPr>
                <a:xfrm rot="808041">
                  <a:off x="3507106" y="4800600"/>
                  <a:ext cx="145731" cy="595313"/>
                </a:xfrm>
                <a:prstGeom prst="rect">
                  <a:avLst/>
                </a:prstGeom>
                <a:solidFill>
                  <a:srgbClr val="FFC000"/>
                </a:solidFill>
                <a:ln w="63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cxnSp>
          <p:nvCxnSpPr>
            <p:cNvPr id="69" name="Přímá spojovací čára 68"/>
            <p:cNvCxnSpPr/>
            <p:nvPr/>
          </p:nvCxnSpPr>
          <p:spPr>
            <a:xfrm>
              <a:off x="1187624" y="5229200"/>
              <a:ext cx="7488832"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1" name="Přímá spojovací čára 70"/>
            <p:cNvCxnSpPr/>
            <p:nvPr/>
          </p:nvCxnSpPr>
          <p:spPr>
            <a:xfrm>
              <a:off x="8172400" y="4797152"/>
              <a:ext cx="0" cy="43204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3" name="Přímá spojovací čára 72"/>
            <p:cNvCxnSpPr/>
            <p:nvPr/>
          </p:nvCxnSpPr>
          <p:spPr>
            <a:xfrm>
              <a:off x="1259632" y="5445224"/>
              <a:ext cx="7416824"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5" name="Přímá spojovací čára 74"/>
            <p:cNvCxnSpPr/>
            <p:nvPr/>
          </p:nvCxnSpPr>
          <p:spPr>
            <a:xfrm>
              <a:off x="7524328" y="4869160"/>
              <a:ext cx="0" cy="576064"/>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7" name="Přímá spojovací čára 76"/>
            <p:cNvCxnSpPr>
              <a:endCxn id="49" idx="0"/>
            </p:cNvCxnSpPr>
            <p:nvPr/>
          </p:nvCxnSpPr>
          <p:spPr>
            <a:xfrm>
              <a:off x="4572000" y="5445224"/>
              <a:ext cx="0" cy="36004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8" name="Přímá spojovací čára 77"/>
            <p:cNvCxnSpPr/>
            <p:nvPr/>
          </p:nvCxnSpPr>
          <p:spPr>
            <a:xfrm>
              <a:off x="5724128" y="5445224"/>
              <a:ext cx="0" cy="36004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9" name="Přímá spojovací čára 78"/>
            <p:cNvCxnSpPr/>
            <p:nvPr/>
          </p:nvCxnSpPr>
          <p:spPr>
            <a:xfrm>
              <a:off x="6876256" y="5445224"/>
              <a:ext cx="0" cy="36004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81" name="Čárový popisek 2 80"/>
            <p:cNvSpPr/>
            <p:nvPr/>
          </p:nvSpPr>
          <p:spPr>
            <a:xfrm>
              <a:off x="5508104" y="4293096"/>
              <a:ext cx="1584176" cy="504056"/>
            </a:xfrm>
            <a:prstGeom prst="borderCallout2">
              <a:avLst>
                <a:gd name="adj1" fmla="val 18750"/>
                <a:gd name="adj2" fmla="val -8333"/>
                <a:gd name="adj3" fmla="val 18750"/>
                <a:gd name="adj4" fmla="val -16667"/>
                <a:gd name="adj5" fmla="val 176691"/>
                <a:gd name="adj6" fmla="val -5732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1400" dirty="0" smtClean="0"/>
                <a:t>Ovládací a výkonové vedení</a:t>
              </a:r>
              <a:endParaRPr lang="cs-CZ" sz="1400" dirty="0"/>
            </a:p>
          </p:txBody>
        </p:sp>
        <p:sp>
          <p:nvSpPr>
            <p:cNvPr id="82" name="Čárový popisek 2 81"/>
            <p:cNvSpPr/>
            <p:nvPr/>
          </p:nvSpPr>
          <p:spPr>
            <a:xfrm>
              <a:off x="3707904" y="4293096"/>
              <a:ext cx="1008112" cy="504056"/>
            </a:xfrm>
            <a:prstGeom prst="borderCallout2">
              <a:avLst>
                <a:gd name="adj1" fmla="val 18750"/>
                <a:gd name="adj2" fmla="val -8333"/>
                <a:gd name="adj3" fmla="val 18750"/>
                <a:gd name="adj4" fmla="val -16667"/>
                <a:gd name="adj5" fmla="val 224136"/>
                <a:gd name="adj6" fmla="val -62778"/>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1400" dirty="0" smtClean="0"/>
                <a:t>Sběrnicové vedení</a:t>
              </a:r>
              <a:endParaRPr lang="cs-CZ" sz="1400" dirty="0"/>
            </a:p>
          </p:txBody>
        </p:sp>
      </p:grpSp>
      <p:sp>
        <p:nvSpPr>
          <p:cNvPr id="83" name="Obdélník 82"/>
          <p:cNvSpPr/>
          <p:nvPr/>
        </p:nvSpPr>
        <p:spPr>
          <a:xfrm>
            <a:off x="4932040" y="2924944"/>
            <a:ext cx="4032448" cy="1169551"/>
          </a:xfrm>
          <a:prstGeom prst="rect">
            <a:avLst/>
          </a:prstGeom>
        </p:spPr>
        <p:txBody>
          <a:bodyPr wrap="square">
            <a:spAutoFit/>
          </a:bodyPr>
          <a:lstStyle/>
          <a:p>
            <a:r>
              <a:rPr lang="cs-CZ" sz="1400" dirty="0" smtClean="0"/>
              <a:t>Při tomto způsobu instalace se v souběhu se silnoproudým vedením položí kabel 2 x 2 x 0,8 mm (zelený), který zajišťuje napájení přístrojů pracujících na sběrnici a jehož prostřednictvím se odehrává i přenos datových telegramů.</a:t>
            </a:r>
            <a:endParaRPr lang="cs-CZ" sz="1400" dirty="0"/>
          </a:p>
        </p:txBody>
      </p:sp>
      <p:graphicFrame>
        <p:nvGraphicFramePr>
          <p:cNvPr id="84" name="Diagram 83"/>
          <p:cNvGraphicFramePr/>
          <p:nvPr/>
        </p:nvGraphicFramePr>
        <p:xfrm>
          <a:off x="5724128" y="980728"/>
          <a:ext cx="2736304" cy="1728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6" name="Obdélník 75"/>
          <p:cNvSpPr/>
          <p:nvPr/>
        </p:nvSpPr>
        <p:spPr>
          <a:xfrm>
            <a:off x="4932040" y="2780928"/>
            <a:ext cx="3960440" cy="1296144"/>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Do pracovních listů nakreslete instalaci ovládání světla za použití sběrnicového vedení</a:t>
            </a:r>
            <a:endParaRPr lang="cs-CZ" dirty="0"/>
          </a:p>
        </p:txBody>
      </p:sp>
      <p:sp>
        <p:nvSpPr>
          <p:cNvPr id="85" name="Tlačítko akce: Dopředu nebo Další 84">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76"/>
                                        </p:tgtEl>
                                        <p:attrNameLst>
                                          <p:attrName>ppt_x</p:attrName>
                                        </p:attrNameLst>
                                      </p:cBhvr>
                                      <p:tavLst>
                                        <p:tav tm="0">
                                          <p:val>
                                            <p:strVal val="ppt_x"/>
                                          </p:val>
                                        </p:tav>
                                        <p:tav tm="100000">
                                          <p:val>
                                            <p:strVal val="ppt_x"/>
                                          </p:val>
                                        </p:tav>
                                      </p:tavLst>
                                    </p:anim>
                                    <p:anim calcmode="lin" valueType="num">
                                      <p:cBhvr additive="base">
                                        <p:cTn id="15" dur="500"/>
                                        <p:tgtEl>
                                          <p:spTgt spid="76"/>
                                        </p:tgtEl>
                                        <p:attrNameLst>
                                          <p:attrName>ppt_y</p:attrName>
                                        </p:attrNameLst>
                                      </p:cBhvr>
                                      <p:tavLst>
                                        <p:tav tm="0">
                                          <p:val>
                                            <p:strVal val="ppt_y"/>
                                          </p:val>
                                        </p:tav>
                                        <p:tav tm="100000">
                                          <p:val>
                                            <p:strVal val="1+ppt_h/2"/>
                                          </p:val>
                                        </p:tav>
                                      </p:tavLst>
                                    </p:anim>
                                    <p:set>
                                      <p:cBhvr>
                                        <p:cTn id="16" dur="1" fill="hold">
                                          <p:stCondLst>
                                            <p:cond delay="499"/>
                                          </p:stCondLst>
                                        </p:cTn>
                                        <p:tgtEl>
                                          <p:spTgt spid="7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Schéma osvětlení</a:t>
            </a:r>
            <a:endParaRPr lang="cs-CZ" dirty="0"/>
          </a:p>
        </p:txBody>
      </p:sp>
      <p:sp>
        <p:nvSpPr>
          <p:cNvPr id="4" name="Obdélník 3"/>
          <p:cNvSpPr/>
          <p:nvPr/>
        </p:nvSpPr>
        <p:spPr>
          <a:xfrm>
            <a:off x="971600" y="5373216"/>
            <a:ext cx="7992888" cy="1077218"/>
          </a:xfrm>
          <a:prstGeom prst="rect">
            <a:avLst/>
          </a:prstGeom>
        </p:spPr>
        <p:txBody>
          <a:bodyPr wrap="square">
            <a:spAutoFit/>
          </a:bodyPr>
          <a:lstStyle/>
          <a:p>
            <a:r>
              <a:rPr lang="cs-CZ" sz="1600" dirty="0" smtClean="0"/>
              <a:t>Větší odlišnosti jsou ve výkresech rozvaděčů. Především je třeba počítat s rozmístěním většího počtu rozvaděčů. Nejlépe je umístit do každého podlaží jeden rozvaděč, a pokud má dům zahradu s větším počtem technologií (osvětlení, zavlažování, dopouštění nádrže na dešťovou vodu, vyhřívání cest apod.) je vhodné vyčlenit i jeden rozvaděč pro ni.</a:t>
            </a:r>
            <a:endParaRPr lang="cs-CZ" sz="1600" dirty="0"/>
          </a:p>
        </p:txBody>
      </p:sp>
      <p:sp>
        <p:nvSpPr>
          <p:cNvPr id="5" name="Obdélník 4"/>
          <p:cNvSpPr/>
          <p:nvPr/>
        </p:nvSpPr>
        <p:spPr>
          <a:xfrm>
            <a:off x="971600" y="5013176"/>
            <a:ext cx="7920880" cy="276999"/>
          </a:xfrm>
          <a:prstGeom prst="rect">
            <a:avLst/>
          </a:prstGeom>
        </p:spPr>
        <p:txBody>
          <a:bodyPr wrap="square">
            <a:spAutoFit/>
          </a:bodyPr>
          <a:lstStyle/>
          <a:p>
            <a:pPr algn="ctr"/>
            <a:r>
              <a:rPr lang="cs-CZ" sz="1200" dirty="0" smtClean="0"/>
              <a:t>Zdroj: ABB i-bus® KNX Vzorový postup návrhu systémové elektroinstalace pro rodinný dům</a:t>
            </a:r>
            <a:endParaRPr lang="cs-CZ" sz="1200" dirty="0"/>
          </a:p>
        </p:txBody>
      </p:sp>
      <p:pic>
        <p:nvPicPr>
          <p:cNvPr id="6" name="Obrázek 5" descr="osvětlení KNX.jpg"/>
          <p:cNvPicPr>
            <a:picLocks noChangeAspect="1"/>
          </p:cNvPicPr>
          <p:nvPr/>
        </p:nvPicPr>
        <p:blipFill>
          <a:blip r:embed="rId2" cstate="print"/>
          <a:srcRect l="3556" t="2528" r="1327" b="30916"/>
          <a:stretch>
            <a:fillRect/>
          </a:stretch>
        </p:blipFill>
        <p:spPr>
          <a:xfrm>
            <a:off x="1187624" y="1124744"/>
            <a:ext cx="7704856" cy="3790851"/>
          </a:xfrm>
          <a:prstGeom prst="rect">
            <a:avLst/>
          </a:prstGeom>
        </p:spPr>
      </p:pic>
      <p:sp>
        <p:nvSpPr>
          <p:cNvPr id="7" name="Obdélník 6"/>
          <p:cNvSpPr/>
          <p:nvPr/>
        </p:nvSpPr>
        <p:spPr>
          <a:xfrm>
            <a:off x="7380312" y="2492896"/>
            <a:ext cx="1512168" cy="646331"/>
          </a:xfrm>
          <a:prstGeom prst="rect">
            <a:avLst/>
          </a:prstGeom>
        </p:spPr>
        <p:txBody>
          <a:bodyPr wrap="square">
            <a:spAutoFit/>
          </a:bodyPr>
          <a:lstStyle/>
          <a:p>
            <a:r>
              <a:rPr lang="cs-CZ" sz="1200" dirty="0" smtClean="0"/>
              <a:t>Sběrnicová spojka, zapuštěná, pro KNX, 24 V DC, 5mA</a:t>
            </a:r>
            <a:endParaRPr lang="cs-CZ" sz="1200" dirty="0"/>
          </a:p>
        </p:txBody>
      </p:sp>
      <p:sp>
        <p:nvSpPr>
          <p:cNvPr id="8" name="Tlačítko akce: Dopředu nebo Další 7">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634400"/>
          </a:xfrm>
        </p:spPr>
        <p:txBody>
          <a:bodyPr>
            <a:normAutofit fontScale="90000"/>
          </a:bodyPr>
          <a:lstStyle/>
          <a:p>
            <a:r>
              <a:rPr lang="cs-CZ" dirty="0" smtClean="0"/>
              <a:t>Připojení senzoru, </a:t>
            </a:r>
            <a:r>
              <a:rPr lang="cs-CZ" dirty="0" err="1" smtClean="0"/>
              <a:t>aktoru</a:t>
            </a:r>
            <a:endParaRPr lang="cs-CZ" dirty="0"/>
          </a:p>
        </p:txBody>
      </p:sp>
      <p:grpSp>
        <p:nvGrpSpPr>
          <p:cNvPr id="17" name="Skupina 16"/>
          <p:cNvGrpSpPr/>
          <p:nvPr/>
        </p:nvGrpSpPr>
        <p:grpSpPr>
          <a:xfrm>
            <a:off x="2267744" y="980728"/>
            <a:ext cx="4104456" cy="2448272"/>
            <a:chOff x="1115616" y="980728"/>
            <a:chExt cx="4104456" cy="2448272"/>
          </a:xfrm>
        </p:grpSpPr>
        <p:grpSp>
          <p:nvGrpSpPr>
            <p:cNvPr id="10" name="Skupina 9"/>
            <p:cNvGrpSpPr/>
            <p:nvPr/>
          </p:nvGrpSpPr>
          <p:grpSpPr>
            <a:xfrm>
              <a:off x="1115616" y="1340768"/>
              <a:ext cx="4104456" cy="2088232"/>
              <a:chOff x="1979712" y="1700808"/>
              <a:chExt cx="5904656" cy="2520280"/>
            </a:xfrm>
          </p:grpSpPr>
          <p:cxnSp>
            <p:nvCxnSpPr>
              <p:cNvPr id="4" name="Přímá spojovací čára 3"/>
              <p:cNvCxnSpPr/>
              <p:nvPr/>
            </p:nvCxnSpPr>
            <p:spPr>
              <a:xfrm>
                <a:off x="1979712" y="1700808"/>
                <a:ext cx="5904656"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6" name="Přímá spojovací čára 5"/>
              <p:cNvCxnSpPr/>
              <p:nvPr/>
            </p:nvCxnSpPr>
            <p:spPr>
              <a:xfrm>
                <a:off x="5148064" y="1700808"/>
                <a:ext cx="0" cy="1008112"/>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7" name="Obdélník 6"/>
              <p:cNvSpPr/>
              <p:nvPr/>
            </p:nvSpPr>
            <p:spPr>
              <a:xfrm>
                <a:off x="3707904" y="2708920"/>
                <a:ext cx="3024336" cy="504056"/>
              </a:xfrm>
              <a:prstGeom prst="rect">
                <a:avLst/>
              </a:prstGeom>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r>
                  <a:rPr lang="cs-CZ" dirty="0" smtClean="0">
                    <a:solidFill>
                      <a:schemeClr val="accent4">
                        <a:lumMod val="50000"/>
                      </a:schemeClr>
                    </a:solidFill>
                  </a:rPr>
                  <a:t>Sběrnicová spojka</a:t>
                </a:r>
                <a:endParaRPr lang="cs-CZ" dirty="0">
                  <a:solidFill>
                    <a:schemeClr val="accent4">
                      <a:lumMod val="50000"/>
                    </a:schemeClr>
                  </a:solidFill>
                </a:endParaRPr>
              </a:p>
            </p:txBody>
          </p:sp>
          <p:sp>
            <p:nvSpPr>
              <p:cNvPr id="8" name="Obdélník 7"/>
              <p:cNvSpPr/>
              <p:nvPr/>
            </p:nvSpPr>
            <p:spPr>
              <a:xfrm>
                <a:off x="3707904" y="3212976"/>
                <a:ext cx="3024336" cy="504056"/>
              </a:xfrm>
              <a:prstGeom prst="rect">
                <a:avLst/>
              </a:prstGeom>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r>
                  <a:rPr lang="cs-CZ" dirty="0" smtClean="0">
                    <a:solidFill>
                      <a:schemeClr val="accent4">
                        <a:lumMod val="50000"/>
                      </a:schemeClr>
                    </a:solidFill>
                  </a:rPr>
                  <a:t>Aplikační rozhraní</a:t>
                </a:r>
                <a:endParaRPr lang="cs-CZ" dirty="0">
                  <a:solidFill>
                    <a:schemeClr val="accent4">
                      <a:lumMod val="50000"/>
                    </a:schemeClr>
                  </a:solidFill>
                </a:endParaRPr>
              </a:p>
            </p:txBody>
          </p:sp>
          <p:sp>
            <p:nvSpPr>
              <p:cNvPr id="9" name="Obdélník 8"/>
              <p:cNvSpPr/>
              <p:nvPr/>
            </p:nvSpPr>
            <p:spPr>
              <a:xfrm>
                <a:off x="3707904" y="3717032"/>
                <a:ext cx="3024336" cy="504056"/>
              </a:xfrm>
              <a:prstGeom prst="rect">
                <a:avLst/>
              </a:prstGeom>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r>
                  <a:rPr lang="cs-CZ" dirty="0" smtClean="0">
                    <a:solidFill>
                      <a:schemeClr val="accent4">
                        <a:lumMod val="50000"/>
                      </a:schemeClr>
                    </a:solidFill>
                  </a:rPr>
                  <a:t>Aplikační modul</a:t>
                </a:r>
                <a:endParaRPr lang="cs-CZ" dirty="0">
                  <a:solidFill>
                    <a:schemeClr val="accent4">
                      <a:lumMod val="50000"/>
                    </a:schemeClr>
                  </a:solidFill>
                </a:endParaRPr>
              </a:p>
            </p:txBody>
          </p:sp>
        </p:grpSp>
        <p:sp>
          <p:nvSpPr>
            <p:cNvPr id="11" name="TextovéPole 10"/>
            <p:cNvSpPr txBox="1"/>
            <p:nvPr/>
          </p:nvSpPr>
          <p:spPr>
            <a:xfrm>
              <a:off x="1403648" y="980728"/>
              <a:ext cx="1090363" cy="369332"/>
            </a:xfrm>
            <a:prstGeom prst="rect">
              <a:avLst/>
            </a:prstGeom>
            <a:noFill/>
          </p:spPr>
          <p:txBody>
            <a:bodyPr wrap="none" rtlCol="0">
              <a:spAutoFit/>
            </a:bodyPr>
            <a:lstStyle/>
            <a:p>
              <a:r>
                <a:rPr lang="cs-CZ" dirty="0" smtClean="0"/>
                <a:t>BUS - EIB</a:t>
              </a:r>
              <a:endParaRPr lang="cs-CZ" dirty="0"/>
            </a:p>
          </p:txBody>
        </p:sp>
      </p:grpSp>
      <p:sp>
        <p:nvSpPr>
          <p:cNvPr id="12" name="Šipka nahoru 11"/>
          <p:cNvSpPr/>
          <p:nvPr/>
        </p:nvSpPr>
        <p:spPr>
          <a:xfrm>
            <a:off x="3131840" y="3429000"/>
            <a:ext cx="1296144" cy="2088232"/>
          </a:xfrm>
          <a:prstGeom prst="upArrow">
            <a:avLst>
              <a:gd name="adj1" fmla="val 74420"/>
              <a:gd name="adj2" fmla="val 50000"/>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r>
              <a:rPr lang="cs-CZ" b="1" dirty="0" smtClean="0"/>
              <a:t>Senzor</a:t>
            </a:r>
          </a:p>
          <a:p>
            <a:pPr algn="ctr"/>
            <a:r>
              <a:rPr lang="cs-CZ" sz="1200" b="1" dirty="0" smtClean="0"/>
              <a:t>Např. tepelně závislý odpor</a:t>
            </a:r>
            <a:endParaRPr lang="cs-CZ" sz="1200" b="1" dirty="0"/>
          </a:p>
        </p:txBody>
      </p:sp>
      <p:sp>
        <p:nvSpPr>
          <p:cNvPr id="13" name="Šipka nahoru 12"/>
          <p:cNvSpPr/>
          <p:nvPr/>
        </p:nvSpPr>
        <p:spPr>
          <a:xfrm>
            <a:off x="4499992" y="3429000"/>
            <a:ext cx="1296144" cy="2088232"/>
          </a:xfrm>
          <a:prstGeom prst="upArrow">
            <a:avLst>
              <a:gd name="adj1" fmla="val 74420"/>
              <a:gd name="adj2" fmla="val 50000"/>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r>
              <a:rPr lang="cs-CZ" b="1" dirty="0" err="1" smtClean="0"/>
              <a:t>Aktor</a:t>
            </a:r>
            <a:endParaRPr lang="cs-CZ" b="1" dirty="0" smtClean="0"/>
          </a:p>
          <a:p>
            <a:pPr algn="ctr"/>
            <a:r>
              <a:rPr lang="cs-CZ" sz="1200" b="1" dirty="0" smtClean="0"/>
              <a:t>Např.  relé nebo jiný spínací prvek</a:t>
            </a:r>
            <a:endParaRPr lang="cs-CZ" sz="1200" b="1" dirty="0"/>
          </a:p>
        </p:txBody>
      </p:sp>
      <p:sp>
        <p:nvSpPr>
          <p:cNvPr id="15" name="Šipka doleva 14"/>
          <p:cNvSpPr/>
          <p:nvPr/>
        </p:nvSpPr>
        <p:spPr>
          <a:xfrm>
            <a:off x="5868144" y="2564904"/>
            <a:ext cx="2664296" cy="576064"/>
          </a:xfrm>
          <a:prstGeom prst="leftArrow">
            <a:avLst>
              <a:gd name="adj1" fmla="val 84189"/>
              <a:gd name="adj2" fmla="val 50000"/>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r>
              <a:rPr lang="cs-CZ" sz="1400" dirty="0" smtClean="0"/>
              <a:t>Zajišťuje propojení různých typů senzorů a </a:t>
            </a:r>
            <a:r>
              <a:rPr lang="cs-CZ" sz="1400" dirty="0" err="1" smtClean="0"/>
              <a:t>aktorů</a:t>
            </a:r>
            <a:endParaRPr lang="cs-CZ" sz="1400" dirty="0"/>
          </a:p>
        </p:txBody>
      </p:sp>
      <p:sp>
        <p:nvSpPr>
          <p:cNvPr id="16" name="Šipka doleva 15"/>
          <p:cNvSpPr/>
          <p:nvPr/>
        </p:nvSpPr>
        <p:spPr>
          <a:xfrm>
            <a:off x="5868144" y="2060848"/>
            <a:ext cx="2664296" cy="576064"/>
          </a:xfrm>
          <a:prstGeom prst="leftArrow">
            <a:avLst>
              <a:gd name="adj1" fmla="val 84189"/>
              <a:gd name="adj2" fmla="val 50000"/>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r>
              <a:rPr lang="cs-CZ" sz="1400" dirty="0" smtClean="0"/>
              <a:t>Zajišťuje inteligenci každého senzoru nebo </a:t>
            </a:r>
            <a:r>
              <a:rPr lang="cs-CZ" sz="1400" dirty="0" err="1" smtClean="0"/>
              <a:t>aktoru</a:t>
            </a:r>
            <a:endParaRPr lang="cs-CZ" sz="1400" dirty="0"/>
          </a:p>
        </p:txBody>
      </p:sp>
      <p:sp>
        <p:nvSpPr>
          <p:cNvPr id="18" name="TextovéPole 17"/>
          <p:cNvSpPr txBox="1"/>
          <p:nvPr/>
        </p:nvSpPr>
        <p:spPr>
          <a:xfrm>
            <a:off x="1043608" y="1340768"/>
            <a:ext cx="2448272" cy="2131993"/>
          </a:xfrm>
          <a:prstGeom prst="rightArrow">
            <a:avLst>
              <a:gd name="adj1" fmla="val 84514"/>
              <a:gd name="adj2" fmla="val 18864"/>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1400" dirty="0" smtClean="0"/>
              <a:t>Srdcem sběrnicové spojky je </a:t>
            </a:r>
            <a:r>
              <a:rPr lang="cs-CZ" sz="1400" dirty="0" err="1" smtClean="0"/>
              <a:t>mikrokontrolér</a:t>
            </a:r>
            <a:r>
              <a:rPr lang="cs-CZ" sz="1400" dirty="0" smtClean="0"/>
              <a:t> – mikroprocesor. Systém KNX/EIB proto není závislý na jedné ústředně, protože každý přistroj –</a:t>
            </a:r>
          </a:p>
          <a:p>
            <a:r>
              <a:rPr lang="pl-PL" sz="1400" dirty="0" smtClean="0"/>
              <a:t>učastnik – je schopen samostatné komunikace.</a:t>
            </a:r>
            <a:endParaRPr lang="cs-CZ" sz="1400" dirty="0"/>
          </a:p>
        </p:txBody>
      </p:sp>
      <p:sp>
        <p:nvSpPr>
          <p:cNvPr id="19" name="Šipka nahoru 18"/>
          <p:cNvSpPr/>
          <p:nvPr/>
        </p:nvSpPr>
        <p:spPr>
          <a:xfrm>
            <a:off x="3419872" y="5589240"/>
            <a:ext cx="2448272" cy="1008112"/>
          </a:xfrm>
          <a:prstGeom prst="upArrow">
            <a:avLst>
              <a:gd name="adj1" fmla="val 82177"/>
              <a:gd name="adj2" fmla="val 36046"/>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cs-CZ" dirty="0" smtClean="0"/>
              <a:t>Účastníci komunikace</a:t>
            </a:r>
            <a:endParaRPr lang="cs-CZ" dirty="0"/>
          </a:p>
        </p:txBody>
      </p:sp>
      <p:grpSp>
        <p:nvGrpSpPr>
          <p:cNvPr id="46" name="Skupina 45"/>
          <p:cNvGrpSpPr/>
          <p:nvPr/>
        </p:nvGrpSpPr>
        <p:grpSpPr>
          <a:xfrm>
            <a:off x="5652120" y="3861048"/>
            <a:ext cx="3491880" cy="2448272"/>
            <a:chOff x="5652120" y="3861048"/>
            <a:chExt cx="3491880" cy="2448272"/>
          </a:xfrm>
        </p:grpSpPr>
        <p:grpSp>
          <p:nvGrpSpPr>
            <p:cNvPr id="45" name="Skupina 44"/>
            <p:cNvGrpSpPr/>
            <p:nvPr/>
          </p:nvGrpSpPr>
          <p:grpSpPr>
            <a:xfrm>
              <a:off x="6084168" y="3861048"/>
              <a:ext cx="3059832" cy="2448272"/>
              <a:chOff x="6262092" y="4005064"/>
              <a:chExt cx="3059832" cy="2448272"/>
            </a:xfrm>
          </p:grpSpPr>
          <p:cxnSp>
            <p:nvCxnSpPr>
              <p:cNvPr id="34" name="Přímá spojovací čára 33"/>
              <p:cNvCxnSpPr/>
              <p:nvPr/>
            </p:nvCxnSpPr>
            <p:spPr>
              <a:xfrm>
                <a:off x="8316416"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Přímá spojovací čára 32"/>
              <p:cNvCxnSpPr/>
              <p:nvPr/>
            </p:nvCxnSpPr>
            <p:spPr>
              <a:xfrm>
                <a:off x="7956376"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Přímá spojovací čára 31"/>
              <p:cNvCxnSpPr/>
              <p:nvPr/>
            </p:nvCxnSpPr>
            <p:spPr>
              <a:xfrm>
                <a:off x="7596336"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Přímá spojovací čára 30"/>
              <p:cNvCxnSpPr/>
              <p:nvPr/>
            </p:nvCxnSpPr>
            <p:spPr>
              <a:xfrm>
                <a:off x="7236296"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Přímá spojovací čára 29"/>
              <p:cNvCxnSpPr/>
              <p:nvPr/>
            </p:nvCxnSpPr>
            <p:spPr>
              <a:xfrm>
                <a:off x="6876256" y="4005064"/>
                <a:ext cx="0" cy="2448272"/>
              </a:xfrm>
              <a:prstGeom prst="line">
                <a:avLst/>
              </a:prstGeom>
            </p:spPr>
            <p:style>
              <a:lnRef idx="1">
                <a:schemeClr val="accent1"/>
              </a:lnRef>
              <a:fillRef idx="0">
                <a:schemeClr val="accent1"/>
              </a:fillRef>
              <a:effectRef idx="0">
                <a:schemeClr val="accent1"/>
              </a:effectRef>
              <a:fontRef idx="minor">
                <a:schemeClr val="tx1"/>
              </a:fontRef>
            </p:style>
          </p:cxnSp>
          <p:grpSp>
            <p:nvGrpSpPr>
              <p:cNvPr id="25" name="Skupina 24"/>
              <p:cNvGrpSpPr/>
              <p:nvPr/>
            </p:nvGrpSpPr>
            <p:grpSpPr>
              <a:xfrm>
                <a:off x="6660232" y="4365104"/>
                <a:ext cx="1944216" cy="1512168"/>
                <a:chOff x="6732240" y="4365104"/>
                <a:chExt cx="1872208" cy="1512168"/>
              </a:xfrm>
            </p:grpSpPr>
            <p:sp>
              <p:nvSpPr>
                <p:cNvPr id="20" name="Obdélník 19"/>
                <p:cNvSpPr/>
                <p:nvPr/>
              </p:nvSpPr>
              <p:spPr>
                <a:xfrm>
                  <a:off x="6732240" y="4365104"/>
                  <a:ext cx="1872208" cy="1512168"/>
                </a:xfrm>
                <a:prstGeom prst="rect">
                  <a:avLst/>
                </a:prstGeom>
                <a:ln>
                  <a:solidFill>
                    <a:schemeClr val="accent2">
                      <a:lumMod val="60000"/>
                      <a:lumOff val="40000"/>
                    </a:schemeClr>
                  </a:solid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6876256" y="4653136"/>
                  <a:ext cx="360040" cy="576064"/>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accent4">
                          <a:lumMod val="50000"/>
                        </a:schemeClr>
                      </a:solidFill>
                    </a:rPr>
                    <a:t>ROM</a:t>
                  </a:r>
                  <a:endParaRPr lang="cs-CZ" sz="1200" dirty="0">
                    <a:solidFill>
                      <a:schemeClr val="accent4">
                        <a:lumMod val="50000"/>
                      </a:schemeClr>
                    </a:solidFill>
                  </a:endParaRPr>
                </a:p>
              </p:txBody>
            </p:sp>
            <p:sp>
              <p:nvSpPr>
                <p:cNvPr id="22" name="Obdélník 21"/>
                <p:cNvSpPr/>
                <p:nvPr/>
              </p:nvSpPr>
              <p:spPr>
                <a:xfrm>
                  <a:off x="7308304" y="4797152"/>
                  <a:ext cx="711696" cy="423664"/>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accent4">
                          <a:lumMod val="50000"/>
                        </a:schemeClr>
                      </a:solidFill>
                    </a:rPr>
                    <a:t>EPROM</a:t>
                  </a:r>
                  <a:endParaRPr lang="cs-CZ" sz="1200" dirty="0">
                    <a:solidFill>
                      <a:schemeClr val="accent4">
                        <a:lumMod val="50000"/>
                      </a:schemeClr>
                    </a:solidFill>
                  </a:endParaRPr>
                </a:p>
              </p:txBody>
            </p:sp>
            <p:sp>
              <p:nvSpPr>
                <p:cNvPr id="23" name="Obdélník 22"/>
                <p:cNvSpPr/>
                <p:nvPr/>
              </p:nvSpPr>
              <p:spPr>
                <a:xfrm>
                  <a:off x="8100392" y="4653136"/>
                  <a:ext cx="360040" cy="576064"/>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accent4">
                          <a:lumMod val="50000"/>
                        </a:schemeClr>
                      </a:solidFill>
                    </a:rPr>
                    <a:t>RAM</a:t>
                  </a:r>
                  <a:endParaRPr lang="cs-CZ" sz="1200" dirty="0">
                    <a:solidFill>
                      <a:schemeClr val="accent4">
                        <a:lumMod val="50000"/>
                      </a:schemeClr>
                    </a:solidFill>
                  </a:endParaRPr>
                </a:p>
              </p:txBody>
            </p:sp>
            <p:sp>
              <p:nvSpPr>
                <p:cNvPr id="24" name="Obdélník 23"/>
                <p:cNvSpPr/>
                <p:nvPr/>
              </p:nvSpPr>
              <p:spPr>
                <a:xfrm>
                  <a:off x="6876256" y="5301208"/>
                  <a:ext cx="1584176" cy="423664"/>
                </a:xfrm>
                <a:prstGeom prst="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accent4">
                          <a:lumMod val="50000"/>
                        </a:schemeClr>
                      </a:solidFill>
                    </a:rPr>
                    <a:t>MIKROPROCESOR</a:t>
                  </a:r>
                  <a:endParaRPr lang="cs-CZ" sz="1200" dirty="0">
                    <a:solidFill>
                      <a:schemeClr val="accent4">
                        <a:lumMod val="50000"/>
                      </a:schemeClr>
                    </a:solidFill>
                  </a:endParaRPr>
                </a:p>
              </p:txBody>
            </p:sp>
          </p:grpSp>
          <p:cxnSp>
            <p:nvCxnSpPr>
              <p:cNvPr id="27" name="Přímá spojovací čára 26"/>
              <p:cNvCxnSpPr/>
              <p:nvPr/>
            </p:nvCxnSpPr>
            <p:spPr>
              <a:xfrm>
                <a:off x="6300192"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Přímá spojovací čára 27"/>
              <p:cNvCxnSpPr/>
              <p:nvPr/>
            </p:nvCxnSpPr>
            <p:spPr>
              <a:xfrm>
                <a:off x="6516216"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p:nvPr/>
            </p:nvCxnSpPr>
            <p:spPr>
              <a:xfrm>
                <a:off x="8748464" y="4005064"/>
                <a:ext cx="0" cy="244827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Přímá spojovací čára 35"/>
              <p:cNvCxnSpPr/>
              <p:nvPr/>
            </p:nvCxnSpPr>
            <p:spPr>
              <a:xfrm>
                <a:off x="6300192" y="5013176"/>
                <a:ext cx="3600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Přímá spojovací čára 37"/>
              <p:cNvCxnSpPr/>
              <p:nvPr/>
            </p:nvCxnSpPr>
            <p:spPr>
              <a:xfrm>
                <a:off x="6516216" y="5373216"/>
                <a:ext cx="14401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Přímá spojovací čára 39"/>
              <p:cNvCxnSpPr/>
              <p:nvPr/>
            </p:nvCxnSpPr>
            <p:spPr>
              <a:xfrm flipH="1">
                <a:off x="8604448" y="5013176"/>
                <a:ext cx="144016" cy="0"/>
              </a:xfrm>
              <a:prstGeom prst="line">
                <a:avLst/>
              </a:prstGeom>
            </p:spPr>
            <p:style>
              <a:lnRef idx="1">
                <a:schemeClr val="accent1"/>
              </a:lnRef>
              <a:fillRef idx="0">
                <a:schemeClr val="accent1"/>
              </a:fillRef>
              <a:effectRef idx="0">
                <a:schemeClr val="accent1"/>
              </a:effectRef>
              <a:fontRef idx="minor">
                <a:schemeClr val="tx1"/>
              </a:fontRef>
            </p:style>
          </p:cxnSp>
          <p:sp>
            <p:nvSpPr>
              <p:cNvPr id="41" name="Elipsa 40"/>
              <p:cNvSpPr/>
              <p:nvPr/>
            </p:nvSpPr>
            <p:spPr>
              <a:xfrm>
                <a:off x="6262092" y="4984030"/>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2" name="Elipsa 41"/>
              <p:cNvSpPr/>
              <p:nvPr/>
            </p:nvSpPr>
            <p:spPr>
              <a:xfrm>
                <a:off x="6471642" y="5331693"/>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3" name="Elipsa 42"/>
              <p:cNvSpPr/>
              <p:nvPr/>
            </p:nvSpPr>
            <p:spPr>
              <a:xfrm>
                <a:off x="8705254" y="4974505"/>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4" name="TextovéPole 43"/>
              <p:cNvSpPr txBox="1"/>
              <p:nvPr/>
            </p:nvSpPr>
            <p:spPr>
              <a:xfrm>
                <a:off x="8730095" y="4581128"/>
                <a:ext cx="591829" cy="307777"/>
              </a:xfrm>
              <a:prstGeom prst="rect">
                <a:avLst/>
              </a:prstGeom>
              <a:noFill/>
            </p:spPr>
            <p:txBody>
              <a:bodyPr wrap="none" rtlCol="0">
                <a:spAutoFit/>
              </a:bodyPr>
              <a:lstStyle/>
              <a:p>
                <a:r>
                  <a:rPr lang="cs-CZ" sz="1400" dirty="0" smtClean="0"/>
                  <a:t>GND</a:t>
                </a:r>
                <a:endParaRPr lang="cs-CZ" sz="1400" dirty="0"/>
              </a:p>
            </p:txBody>
          </p:sp>
        </p:grpSp>
        <p:sp>
          <p:nvSpPr>
            <p:cNvPr id="47" name="TextovéPole 46"/>
            <p:cNvSpPr txBox="1"/>
            <p:nvPr/>
          </p:nvSpPr>
          <p:spPr>
            <a:xfrm>
              <a:off x="5652120" y="4653136"/>
              <a:ext cx="482824" cy="738664"/>
            </a:xfrm>
            <a:prstGeom prst="rect">
              <a:avLst/>
            </a:prstGeom>
            <a:noFill/>
          </p:spPr>
          <p:txBody>
            <a:bodyPr wrap="none" rtlCol="0">
              <a:spAutoFit/>
            </a:bodyPr>
            <a:lstStyle/>
            <a:p>
              <a:r>
                <a:rPr lang="cs-CZ" sz="1400" dirty="0" smtClean="0"/>
                <a:t>24V</a:t>
              </a:r>
            </a:p>
            <a:p>
              <a:endParaRPr lang="cs-CZ" sz="1400" dirty="0" smtClean="0"/>
            </a:p>
            <a:p>
              <a:r>
                <a:rPr lang="cs-CZ" sz="1400" dirty="0" smtClean="0"/>
                <a:t>  5V</a:t>
              </a:r>
              <a:endParaRPr lang="cs-CZ" sz="1400" dirty="0"/>
            </a:p>
          </p:txBody>
        </p:sp>
      </p:grpSp>
      <p:sp>
        <p:nvSpPr>
          <p:cNvPr id="48" name="Obdélník 47"/>
          <p:cNvSpPr/>
          <p:nvPr/>
        </p:nvSpPr>
        <p:spPr>
          <a:xfrm>
            <a:off x="1043608" y="3789040"/>
            <a:ext cx="2088232" cy="1600438"/>
          </a:xfrm>
          <a:prstGeom prst="rect">
            <a:avLst/>
          </a:prstGeom>
        </p:spPr>
        <p:txBody>
          <a:bodyPr wrap="square">
            <a:spAutoFit/>
          </a:bodyPr>
          <a:lstStyle/>
          <a:p>
            <a:r>
              <a:rPr lang="cs-CZ" sz="1400" dirty="0" smtClean="0"/>
              <a:t>Dojde-li k výpadku jednoho účastníka, ovlivní to pouze jeho v</a:t>
            </a:r>
            <a:r>
              <a:rPr lang="pl-PL" sz="1400" dirty="0" smtClean="0"/>
              <a:t>ykonávané funkce. Funkce ostatních účastníků systému  zůstavají i nadále </a:t>
            </a:r>
            <a:r>
              <a:rPr lang="cs-CZ" sz="1400" dirty="0" smtClean="0"/>
              <a:t>k  dispozici.</a:t>
            </a:r>
            <a:endParaRPr lang="cs-CZ" sz="1400" dirty="0"/>
          </a:p>
        </p:txBody>
      </p:sp>
      <p:sp>
        <p:nvSpPr>
          <p:cNvPr id="49" name="Obdélník 48"/>
          <p:cNvSpPr/>
          <p:nvPr/>
        </p:nvSpPr>
        <p:spPr>
          <a:xfrm>
            <a:off x="3491880" y="2204864"/>
            <a:ext cx="2016224" cy="36004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50" name="Obdélník 49"/>
          <p:cNvSpPr/>
          <p:nvPr/>
        </p:nvSpPr>
        <p:spPr>
          <a:xfrm>
            <a:off x="3491880" y="2636912"/>
            <a:ext cx="2016224" cy="36004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51" name="Obdélník 50"/>
          <p:cNvSpPr/>
          <p:nvPr/>
        </p:nvSpPr>
        <p:spPr>
          <a:xfrm>
            <a:off x="3491880" y="3068960"/>
            <a:ext cx="2016224" cy="36004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52" name="Obdélník 51"/>
          <p:cNvSpPr/>
          <p:nvPr/>
        </p:nvSpPr>
        <p:spPr>
          <a:xfrm>
            <a:off x="5724128" y="1628800"/>
            <a:ext cx="3024336" cy="180020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Do obrázku v pracovních listech dopište názvy jednotlivých vrstev pro připojení senzorů a </a:t>
            </a:r>
            <a:r>
              <a:rPr lang="cs-CZ" dirty="0" err="1" smtClean="0"/>
              <a:t>aktorů</a:t>
            </a:r>
            <a:endParaRPr lang="cs-CZ" dirty="0" smtClean="0"/>
          </a:p>
          <a:p>
            <a:pPr marL="342900" indent="-342900">
              <a:buFont typeface="+mj-lt"/>
              <a:buAutoNum type="arabicPeriod"/>
            </a:pPr>
            <a:r>
              <a:rPr lang="cs-CZ" dirty="0" smtClean="0"/>
              <a:t>Co zabezpečují první dvě vrstvy?</a:t>
            </a:r>
            <a:endParaRPr lang="cs-CZ" dirty="0"/>
          </a:p>
        </p:txBody>
      </p:sp>
      <p:sp>
        <p:nvSpPr>
          <p:cNvPr id="53" name="Tlačítko akce: Dopředu nebo Další 52">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49"/>
                                        </p:tgtEl>
                                      </p:cBhvr>
                                    </p:animEffect>
                                    <p:set>
                                      <p:cBhvr>
                                        <p:cTn id="7" dur="1" fill="hold">
                                          <p:stCondLst>
                                            <p:cond delay="499"/>
                                          </p:stCondLst>
                                        </p:cTn>
                                        <p:tgtEl>
                                          <p:spTgt spid="4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50"/>
                                        </p:tgtEl>
                                      </p:cBhvr>
                                    </p:animEffect>
                                    <p:set>
                                      <p:cBhvr>
                                        <p:cTn id="12" dur="1" fill="hold">
                                          <p:stCondLst>
                                            <p:cond delay="499"/>
                                          </p:stCondLst>
                                        </p:cTn>
                                        <p:tgtEl>
                                          <p:spTgt spid="5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51"/>
                                        </p:tgtEl>
                                      </p:cBhvr>
                                    </p:animEffect>
                                    <p:set>
                                      <p:cBhvr>
                                        <p:cTn id="17" dur="1" fill="hold">
                                          <p:stCondLst>
                                            <p:cond delay="499"/>
                                          </p:stCondLst>
                                        </p:cTn>
                                        <p:tgtEl>
                                          <p:spTgt spid="5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 presetClass="exit" presetSubtype="4" fill="hold" grpId="0" nodeType="clickEffect">
                                  <p:stCondLst>
                                    <p:cond delay="0"/>
                                  </p:stCondLst>
                                  <p:childTnLst>
                                    <p:anim calcmode="lin" valueType="num">
                                      <p:cBhvr additive="base">
                                        <p:cTn id="21" dur="500"/>
                                        <p:tgtEl>
                                          <p:spTgt spid="52"/>
                                        </p:tgtEl>
                                        <p:attrNameLst>
                                          <p:attrName>ppt_x</p:attrName>
                                        </p:attrNameLst>
                                      </p:cBhvr>
                                      <p:tavLst>
                                        <p:tav tm="0">
                                          <p:val>
                                            <p:strVal val="ppt_x"/>
                                          </p:val>
                                        </p:tav>
                                        <p:tav tm="100000">
                                          <p:val>
                                            <p:strVal val="ppt_x"/>
                                          </p:val>
                                        </p:tav>
                                      </p:tavLst>
                                    </p:anim>
                                    <p:anim calcmode="lin" valueType="num">
                                      <p:cBhvr additive="base">
                                        <p:cTn id="22" dur="500"/>
                                        <p:tgtEl>
                                          <p:spTgt spid="52"/>
                                        </p:tgtEl>
                                        <p:attrNameLst>
                                          <p:attrName>ppt_y</p:attrName>
                                        </p:attrNameLst>
                                      </p:cBhvr>
                                      <p:tavLst>
                                        <p:tav tm="0">
                                          <p:val>
                                            <p:strVal val="ppt_y"/>
                                          </p:val>
                                        </p:tav>
                                        <p:tav tm="100000">
                                          <p:val>
                                            <p:strVal val="1+ppt_h/2"/>
                                          </p:val>
                                        </p:tav>
                                      </p:tavLst>
                                    </p:anim>
                                    <p:set>
                                      <p:cBhvr>
                                        <p:cTn id="23" dur="1" fill="hold">
                                          <p:stCondLst>
                                            <p:cond delay="499"/>
                                          </p:stCondLst>
                                        </p:cTn>
                                        <p:tgtEl>
                                          <p:spTgt spid="5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animBg="1"/>
      <p:bldP spid="51" grpId="0" animBg="1"/>
      <p:bldP spid="5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562392"/>
          </a:xfrm>
        </p:spPr>
        <p:txBody>
          <a:bodyPr>
            <a:normAutofit fontScale="90000"/>
          </a:bodyPr>
          <a:lstStyle/>
          <a:p>
            <a:r>
              <a:rPr lang="cs-CZ" dirty="0" smtClean="0"/>
              <a:t>Topologie</a:t>
            </a:r>
            <a:endParaRPr lang="cs-CZ" dirty="0"/>
          </a:p>
        </p:txBody>
      </p:sp>
      <p:graphicFrame>
        <p:nvGraphicFramePr>
          <p:cNvPr id="3" name="Diagram 2"/>
          <p:cNvGraphicFramePr/>
          <p:nvPr/>
        </p:nvGraphicFramePr>
        <p:xfrm>
          <a:off x="1331640" y="1052736"/>
          <a:ext cx="7416824"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bdélník 3"/>
          <p:cNvSpPr/>
          <p:nvPr/>
        </p:nvSpPr>
        <p:spPr>
          <a:xfrm>
            <a:off x="1331640" y="4509120"/>
            <a:ext cx="7416824" cy="1077218"/>
          </a:xfrm>
          <a:prstGeom prst="rect">
            <a:avLst/>
          </a:prstGeom>
        </p:spPr>
        <p:txBody>
          <a:bodyPr wrap="square">
            <a:spAutoFit/>
          </a:bodyPr>
          <a:lstStyle/>
          <a:p>
            <a:r>
              <a:rPr lang="cs-CZ" sz="1600" dirty="0" smtClean="0"/>
              <a:t>Je to otevřený systém, a proto může být propojen prostřednictvím tzv. bran (gatewayi) s dalšími systémy, např. SPS/PLC, vyměňovat si s nimi </a:t>
            </a:r>
            <a:r>
              <a:rPr lang="pl-PL" sz="1600" dirty="0" smtClean="0"/>
              <a:t>potřebné informace, a tak s těmito systémy spolupracovat. Dále je možno </a:t>
            </a:r>
            <a:r>
              <a:rPr lang="cs-CZ" sz="1600" dirty="0" smtClean="0"/>
              <a:t>systém KNX/EIB prostřednictvím brány dálkově monitorovat, udržovat, případně přeprogramovat.</a:t>
            </a:r>
            <a:endParaRPr lang="cs-CZ" sz="1600" dirty="0"/>
          </a:p>
        </p:txBody>
      </p:sp>
      <p:sp>
        <p:nvSpPr>
          <p:cNvPr id="5" name="Tlačítko akce: Dopředu nebo Další 4">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
        <p:nvSpPr>
          <p:cNvPr id="6" name="Obdélník 5"/>
          <p:cNvSpPr/>
          <p:nvPr/>
        </p:nvSpPr>
        <p:spPr>
          <a:xfrm>
            <a:off x="1331640" y="4365104"/>
            <a:ext cx="7416824" cy="158417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Do pracovních listů doplňte:</a:t>
            </a:r>
          </a:p>
          <a:p>
            <a:pPr marL="800100" lvl="1" indent="-342900">
              <a:buFont typeface="+mj-lt"/>
              <a:buAutoNum type="alphaLcParenR"/>
            </a:pPr>
            <a:r>
              <a:rPr lang="cs-CZ" dirty="0" smtClean="0"/>
              <a:t>Části vedení</a:t>
            </a:r>
          </a:p>
          <a:p>
            <a:pPr marL="800100" lvl="1" indent="-342900">
              <a:buFont typeface="+mj-lt"/>
              <a:buAutoNum type="alphaLcParenR"/>
            </a:pPr>
            <a:r>
              <a:rPr lang="cs-CZ" dirty="0" smtClean="0"/>
              <a:t>Délku vedení</a:t>
            </a:r>
          </a:p>
          <a:p>
            <a:pPr marL="800100" lvl="1" indent="-342900">
              <a:buFont typeface="+mj-lt"/>
              <a:buAutoNum type="alphaLcParenR"/>
            </a:pPr>
            <a:r>
              <a:rPr lang="cs-CZ" dirty="0" smtClean="0"/>
              <a:t>Použitou topologii</a:t>
            </a:r>
            <a:endParaRPr lang="cs-CZ" dirty="0"/>
          </a:p>
        </p:txBody>
      </p:sp>
      <p:sp>
        <p:nvSpPr>
          <p:cNvPr id="7" name="Obdélník 6"/>
          <p:cNvSpPr/>
          <p:nvPr/>
        </p:nvSpPr>
        <p:spPr>
          <a:xfrm>
            <a:off x="1331640" y="2060848"/>
            <a:ext cx="2448272" cy="1872208"/>
          </a:xfrm>
          <a:prstGeom prst="rect">
            <a:avLst/>
          </a:prstGeom>
        </p:spPr>
        <p:style>
          <a:lnRef idx="2">
            <a:schemeClr val="accent2"/>
          </a:lnRef>
          <a:fillRef idx="1">
            <a:schemeClr val="lt1"/>
          </a:fillRef>
          <a:effectRef idx="0">
            <a:schemeClr val="accent2"/>
          </a:effectRef>
          <a:fontRef idx="minor">
            <a:schemeClr val="dk1"/>
          </a:fontRef>
        </p:style>
        <p:txBody>
          <a:bodyPr rtlCol="0" anchor="t"/>
          <a:lstStyle/>
          <a:p>
            <a:r>
              <a:rPr lang="cs-CZ" sz="2400" dirty="0" smtClean="0"/>
              <a:t>a)</a:t>
            </a:r>
            <a:endParaRPr lang="cs-CZ" sz="2400" dirty="0"/>
          </a:p>
        </p:txBody>
      </p:sp>
      <p:sp>
        <p:nvSpPr>
          <p:cNvPr id="8" name="Obdélník 7"/>
          <p:cNvSpPr/>
          <p:nvPr/>
        </p:nvSpPr>
        <p:spPr>
          <a:xfrm>
            <a:off x="3779912" y="2060848"/>
            <a:ext cx="2448272" cy="1872208"/>
          </a:xfrm>
          <a:prstGeom prst="rect">
            <a:avLst/>
          </a:prstGeom>
        </p:spPr>
        <p:style>
          <a:lnRef idx="2">
            <a:schemeClr val="accent2"/>
          </a:lnRef>
          <a:fillRef idx="1">
            <a:schemeClr val="lt1"/>
          </a:fillRef>
          <a:effectRef idx="0">
            <a:schemeClr val="accent2"/>
          </a:effectRef>
          <a:fontRef idx="minor">
            <a:schemeClr val="dk1"/>
          </a:fontRef>
        </p:style>
        <p:txBody>
          <a:bodyPr rtlCol="0" anchor="t"/>
          <a:lstStyle/>
          <a:p>
            <a:r>
              <a:rPr lang="cs-CZ" sz="2400" dirty="0" smtClean="0"/>
              <a:t>b)</a:t>
            </a:r>
            <a:endParaRPr lang="cs-CZ" sz="2400" dirty="0"/>
          </a:p>
        </p:txBody>
      </p:sp>
      <p:sp>
        <p:nvSpPr>
          <p:cNvPr id="9" name="Obdélník 8"/>
          <p:cNvSpPr/>
          <p:nvPr/>
        </p:nvSpPr>
        <p:spPr>
          <a:xfrm>
            <a:off x="6228184" y="2060848"/>
            <a:ext cx="2448272" cy="1872208"/>
          </a:xfrm>
          <a:prstGeom prst="rect">
            <a:avLst/>
          </a:prstGeom>
        </p:spPr>
        <p:style>
          <a:lnRef idx="2">
            <a:schemeClr val="accent2"/>
          </a:lnRef>
          <a:fillRef idx="1">
            <a:schemeClr val="lt1"/>
          </a:fillRef>
          <a:effectRef idx="0">
            <a:schemeClr val="accent2"/>
          </a:effectRef>
          <a:fontRef idx="minor">
            <a:schemeClr val="dk1"/>
          </a:fontRef>
        </p:style>
        <p:txBody>
          <a:bodyPr rtlCol="0" anchor="t"/>
          <a:lstStyle/>
          <a:p>
            <a:r>
              <a:rPr lang="cs-CZ" sz="2400" dirty="0" smtClean="0"/>
              <a:t>c)</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 presetClass="exit" presetSubtype="4" fill="hold" grpId="0" nodeType="clickEffect">
                                  <p:stCondLst>
                                    <p:cond delay="0"/>
                                  </p:stCondLst>
                                  <p:childTnLst>
                                    <p:anim calcmode="lin" valueType="num">
                                      <p:cBhvr additive="base">
                                        <p:cTn id="21" dur="500"/>
                                        <p:tgtEl>
                                          <p:spTgt spid="6"/>
                                        </p:tgtEl>
                                        <p:attrNameLst>
                                          <p:attrName>ppt_x</p:attrName>
                                        </p:attrNameLst>
                                      </p:cBhvr>
                                      <p:tavLst>
                                        <p:tav tm="0">
                                          <p:val>
                                            <p:strVal val="ppt_x"/>
                                          </p:val>
                                        </p:tav>
                                        <p:tav tm="100000">
                                          <p:val>
                                            <p:strVal val="ppt_x"/>
                                          </p:val>
                                        </p:tav>
                                      </p:tavLst>
                                    </p:anim>
                                    <p:anim calcmode="lin" valueType="num">
                                      <p:cBhvr additive="base">
                                        <p:cTn id="22" dur="500"/>
                                        <p:tgtEl>
                                          <p:spTgt spid="6"/>
                                        </p:tgtEl>
                                        <p:attrNameLst>
                                          <p:attrName>ppt_y</p:attrName>
                                        </p:attrNameLst>
                                      </p:cBhvr>
                                      <p:tavLst>
                                        <p:tav tm="0">
                                          <p:val>
                                            <p:strVal val="ppt_y"/>
                                          </p:val>
                                        </p:tav>
                                        <p:tav tm="100000">
                                          <p:val>
                                            <p:strVal val="1+ppt_h/2"/>
                                          </p:val>
                                        </p:tav>
                                      </p:tavLst>
                                    </p:anim>
                                    <p:set>
                                      <p:cBhvr>
                                        <p:cTn id="23"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8" name="Diagram 47"/>
          <p:cNvGraphicFramePr/>
          <p:nvPr/>
        </p:nvGraphicFramePr>
        <p:xfrm>
          <a:off x="4115272" y="4221088"/>
          <a:ext cx="5028728" cy="15279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Nadpis 1"/>
          <p:cNvSpPr>
            <a:spLocks noGrp="1"/>
          </p:cNvSpPr>
          <p:nvPr>
            <p:ph type="title"/>
          </p:nvPr>
        </p:nvSpPr>
        <p:spPr>
          <a:xfrm>
            <a:off x="1435608" y="274320"/>
            <a:ext cx="7498080" cy="706408"/>
          </a:xfrm>
        </p:spPr>
        <p:txBody>
          <a:bodyPr>
            <a:normAutofit fontScale="90000"/>
          </a:bodyPr>
          <a:lstStyle/>
          <a:p>
            <a:r>
              <a:rPr lang="cs-CZ" dirty="0" smtClean="0"/>
              <a:t>Přenos informace</a:t>
            </a:r>
            <a:endParaRPr lang="cs-CZ" dirty="0"/>
          </a:p>
        </p:txBody>
      </p:sp>
      <p:grpSp>
        <p:nvGrpSpPr>
          <p:cNvPr id="15" name="Skupina 14"/>
          <p:cNvGrpSpPr/>
          <p:nvPr/>
        </p:nvGrpSpPr>
        <p:grpSpPr>
          <a:xfrm>
            <a:off x="1187624" y="1052736"/>
            <a:ext cx="4608512" cy="1152128"/>
            <a:chOff x="1475656" y="1340768"/>
            <a:chExt cx="4608512" cy="1368152"/>
          </a:xfrm>
        </p:grpSpPr>
        <p:cxnSp>
          <p:nvCxnSpPr>
            <p:cNvPr id="4" name="Pravoúhlá spojovací čára 3"/>
            <p:cNvCxnSpPr/>
            <p:nvPr/>
          </p:nvCxnSpPr>
          <p:spPr>
            <a:xfrm>
              <a:off x="1475656" y="1340768"/>
              <a:ext cx="4608512" cy="864096"/>
            </a:xfrm>
            <a:prstGeom prst="bentConnector3">
              <a:avLst>
                <a:gd name="adj1" fmla="val -288"/>
              </a:avLst>
            </a:prstGeom>
          </p:spPr>
          <p:style>
            <a:lnRef idx="1">
              <a:schemeClr val="accent1"/>
            </a:lnRef>
            <a:fillRef idx="0">
              <a:schemeClr val="accent1"/>
            </a:fillRef>
            <a:effectRef idx="0">
              <a:schemeClr val="accent1"/>
            </a:effectRef>
            <a:fontRef idx="minor">
              <a:schemeClr val="tx1"/>
            </a:fontRef>
          </p:style>
        </p:cxnSp>
        <p:sp>
          <p:nvSpPr>
            <p:cNvPr id="6" name="Obdélník 5"/>
            <p:cNvSpPr/>
            <p:nvPr/>
          </p:nvSpPr>
          <p:spPr>
            <a:xfrm>
              <a:off x="2411760" y="1556792"/>
              <a:ext cx="1440160" cy="648072"/>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2">
                      <a:lumMod val="75000"/>
                    </a:schemeClr>
                  </a:solidFill>
                </a:rPr>
                <a:t>telegram</a:t>
              </a:r>
              <a:endParaRPr lang="cs-CZ" dirty="0">
                <a:solidFill>
                  <a:schemeClr val="tx2">
                    <a:lumMod val="75000"/>
                  </a:schemeClr>
                </a:solidFill>
              </a:endParaRPr>
            </a:p>
          </p:txBody>
        </p:sp>
        <p:sp>
          <p:nvSpPr>
            <p:cNvPr id="7" name="Obdélník 6"/>
            <p:cNvSpPr/>
            <p:nvPr/>
          </p:nvSpPr>
          <p:spPr>
            <a:xfrm>
              <a:off x="4572000" y="1556792"/>
              <a:ext cx="1152128" cy="648072"/>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2">
                      <a:lumMod val="75000"/>
                    </a:schemeClr>
                  </a:solidFill>
                </a:rPr>
                <a:t>potvrzení</a:t>
              </a:r>
              <a:endParaRPr lang="cs-CZ" dirty="0">
                <a:solidFill>
                  <a:schemeClr val="tx2">
                    <a:lumMod val="75000"/>
                  </a:schemeClr>
                </a:solidFill>
              </a:endParaRPr>
            </a:p>
          </p:txBody>
        </p:sp>
        <p:sp>
          <p:nvSpPr>
            <p:cNvPr id="8" name="TextovéPole 7"/>
            <p:cNvSpPr txBox="1"/>
            <p:nvPr/>
          </p:nvSpPr>
          <p:spPr>
            <a:xfrm>
              <a:off x="1763688" y="1700808"/>
              <a:ext cx="354584" cy="400110"/>
            </a:xfrm>
            <a:prstGeom prst="rect">
              <a:avLst/>
            </a:prstGeom>
            <a:noFill/>
          </p:spPr>
          <p:txBody>
            <a:bodyPr wrap="none" rtlCol="0">
              <a:spAutoFit/>
            </a:bodyPr>
            <a:lstStyle/>
            <a:p>
              <a:r>
                <a:rPr lang="cs-CZ" sz="2000" dirty="0" smtClean="0"/>
                <a:t>t</a:t>
              </a:r>
              <a:r>
                <a:rPr lang="cs-CZ" sz="2000" baseline="-25000" dirty="0" smtClean="0"/>
                <a:t>1</a:t>
              </a:r>
              <a:endParaRPr lang="cs-CZ" baseline="-25000" dirty="0"/>
            </a:p>
          </p:txBody>
        </p:sp>
        <p:sp>
          <p:nvSpPr>
            <p:cNvPr id="9" name="TextovéPole 8"/>
            <p:cNvSpPr txBox="1"/>
            <p:nvPr/>
          </p:nvSpPr>
          <p:spPr>
            <a:xfrm>
              <a:off x="4067944" y="1700808"/>
              <a:ext cx="354584" cy="400110"/>
            </a:xfrm>
            <a:prstGeom prst="rect">
              <a:avLst/>
            </a:prstGeom>
            <a:noFill/>
          </p:spPr>
          <p:txBody>
            <a:bodyPr wrap="none" rtlCol="0">
              <a:spAutoFit/>
            </a:bodyPr>
            <a:lstStyle/>
            <a:p>
              <a:r>
                <a:rPr lang="cs-CZ" sz="2000" dirty="0" smtClean="0"/>
                <a:t>t</a:t>
              </a:r>
              <a:r>
                <a:rPr lang="cs-CZ" sz="2000" baseline="-25000" dirty="0" smtClean="0"/>
                <a:t>2</a:t>
              </a:r>
              <a:endParaRPr lang="cs-CZ" baseline="-25000" dirty="0"/>
            </a:p>
          </p:txBody>
        </p:sp>
        <p:cxnSp>
          <p:nvCxnSpPr>
            <p:cNvPr id="11" name="Přímá spojovací šipka 10"/>
            <p:cNvCxnSpPr/>
            <p:nvPr/>
          </p:nvCxnSpPr>
          <p:spPr>
            <a:xfrm>
              <a:off x="1475656" y="2708920"/>
              <a:ext cx="4248472"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2" name="TextovéPole 11"/>
            <p:cNvSpPr txBox="1"/>
            <p:nvPr/>
          </p:nvSpPr>
          <p:spPr>
            <a:xfrm>
              <a:off x="2915816" y="2276872"/>
              <a:ext cx="1220206" cy="369332"/>
            </a:xfrm>
            <a:prstGeom prst="rect">
              <a:avLst/>
            </a:prstGeom>
            <a:noFill/>
          </p:spPr>
          <p:txBody>
            <a:bodyPr wrap="none" rtlCol="0">
              <a:spAutoFit/>
            </a:bodyPr>
            <a:lstStyle/>
            <a:p>
              <a:r>
                <a:rPr lang="cs-CZ" dirty="0" smtClean="0"/>
                <a:t>20 – 40 </a:t>
              </a:r>
              <a:r>
                <a:rPr lang="cs-CZ" dirty="0" err="1" smtClean="0"/>
                <a:t>ms</a:t>
              </a:r>
              <a:endParaRPr lang="cs-CZ" dirty="0"/>
            </a:p>
          </p:txBody>
        </p:sp>
      </p:grpSp>
      <p:graphicFrame>
        <p:nvGraphicFramePr>
          <p:cNvPr id="13" name="Diagram 12"/>
          <p:cNvGraphicFramePr/>
          <p:nvPr/>
        </p:nvGraphicFramePr>
        <p:xfrm>
          <a:off x="323528" y="2276872"/>
          <a:ext cx="6264696" cy="4235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extovéPole 13"/>
          <p:cNvSpPr txBox="1"/>
          <p:nvPr/>
        </p:nvSpPr>
        <p:spPr>
          <a:xfrm>
            <a:off x="2915816" y="3212976"/>
            <a:ext cx="1656184" cy="2246769"/>
          </a:xfrm>
          <a:prstGeom prst="rect">
            <a:avLst/>
          </a:prstGeom>
          <a:noFill/>
        </p:spPr>
        <p:txBody>
          <a:bodyPr wrap="square" rtlCol="0">
            <a:spAutoFit/>
          </a:bodyPr>
          <a:lstStyle/>
          <a:p>
            <a:pPr marL="342900" indent="-342900">
              <a:buFont typeface="Wingdings" pitchFamily="2" charset="2"/>
              <a:buChar char="q"/>
            </a:pPr>
            <a:r>
              <a:rPr lang="cs-CZ" sz="1400" dirty="0" smtClean="0"/>
              <a:t>Zda je sběrnice po dobu </a:t>
            </a:r>
            <a:r>
              <a:rPr lang="cs-CZ" sz="1400" b="1" dirty="0" smtClean="0"/>
              <a:t>t</a:t>
            </a:r>
            <a:r>
              <a:rPr lang="cs-CZ" sz="1400" b="1" baseline="-25000" dirty="0" smtClean="0"/>
              <a:t>1</a:t>
            </a:r>
            <a:r>
              <a:rPr lang="cs-CZ" sz="1400" baseline="-25000" dirty="0" smtClean="0"/>
              <a:t> </a:t>
            </a:r>
            <a:r>
              <a:rPr lang="cs-CZ" sz="1400" dirty="0" smtClean="0"/>
              <a:t>volná</a:t>
            </a:r>
          </a:p>
          <a:p>
            <a:pPr marL="342900" indent="-342900">
              <a:buFont typeface="Wingdings" pitchFamily="2" charset="2"/>
              <a:buChar char="q"/>
            </a:pPr>
            <a:r>
              <a:rPr lang="cs-CZ" sz="1400" dirty="0" smtClean="0"/>
              <a:t>Účastník vyšle telegram a do doby </a:t>
            </a:r>
            <a:r>
              <a:rPr lang="cs-CZ" sz="1400" b="1" dirty="0" smtClean="0"/>
              <a:t>t</a:t>
            </a:r>
            <a:r>
              <a:rPr lang="cs-CZ" sz="1400" b="1" baseline="-25000" dirty="0" smtClean="0"/>
              <a:t>2</a:t>
            </a:r>
            <a:r>
              <a:rPr lang="cs-CZ" sz="1400" dirty="0" smtClean="0"/>
              <a:t> získá od všech ostatních potvrzení příjmu</a:t>
            </a:r>
            <a:endParaRPr lang="cs-CZ" sz="1400" dirty="0"/>
          </a:p>
        </p:txBody>
      </p:sp>
      <p:sp>
        <p:nvSpPr>
          <p:cNvPr id="49" name="TextovéPole 48"/>
          <p:cNvSpPr txBox="1"/>
          <p:nvPr/>
        </p:nvSpPr>
        <p:spPr>
          <a:xfrm>
            <a:off x="6516216" y="764704"/>
            <a:ext cx="2339752" cy="651510"/>
          </a:xfrm>
          <a:prstGeom prst="downArrow">
            <a:avLst>
              <a:gd name="adj1" fmla="val 87545"/>
              <a:gd name="adj2" fmla="val 50000"/>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dirty="0" smtClean="0"/>
              <a:t>Symetrický přenos</a:t>
            </a:r>
            <a:endParaRPr lang="cs-CZ" dirty="0"/>
          </a:p>
        </p:txBody>
      </p:sp>
      <p:grpSp>
        <p:nvGrpSpPr>
          <p:cNvPr id="42" name="Skupina 41"/>
          <p:cNvGrpSpPr/>
          <p:nvPr/>
        </p:nvGrpSpPr>
        <p:grpSpPr>
          <a:xfrm>
            <a:off x="5868144" y="1484784"/>
            <a:ext cx="2985726" cy="2745596"/>
            <a:chOff x="5868144" y="1484784"/>
            <a:chExt cx="2985726" cy="2745596"/>
          </a:xfrm>
        </p:grpSpPr>
        <p:cxnSp>
          <p:nvCxnSpPr>
            <p:cNvPr id="17" name="Přímá spojovací čára 16"/>
            <p:cNvCxnSpPr/>
            <p:nvPr/>
          </p:nvCxnSpPr>
          <p:spPr>
            <a:xfrm>
              <a:off x="6300192" y="3068960"/>
              <a:ext cx="237626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p:nvPr/>
          </p:nvCxnSpPr>
          <p:spPr>
            <a:xfrm>
              <a:off x="6300192" y="3933056"/>
              <a:ext cx="2376264"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Obdélník 20"/>
            <p:cNvSpPr/>
            <p:nvPr/>
          </p:nvSpPr>
          <p:spPr>
            <a:xfrm>
              <a:off x="7092280" y="2780928"/>
              <a:ext cx="288032" cy="288032"/>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6804248" y="3068960"/>
              <a:ext cx="288032" cy="288032"/>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6804248" y="3645024"/>
              <a:ext cx="288032" cy="288032"/>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7092280" y="3933056"/>
              <a:ext cx="288032" cy="288032"/>
            </a:xfrm>
            <a:prstGeom prst="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TextovéPole 24"/>
            <p:cNvSpPr txBox="1"/>
            <p:nvPr/>
          </p:nvSpPr>
          <p:spPr>
            <a:xfrm>
              <a:off x="6804248" y="2996952"/>
              <a:ext cx="260008" cy="369332"/>
            </a:xfrm>
            <a:prstGeom prst="rect">
              <a:avLst/>
            </a:prstGeom>
            <a:noFill/>
          </p:spPr>
          <p:txBody>
            <a:bodyPr wrap="none" rtlCol="0">
              <a:spAutoFit/>
            </a:bodyPr>
            <a:lstStyle/>
            <a:p>
              <a:r>
                <a:rPr lang="cs-CZ" dirty="0" smtClean="0"/>
                <a:t>-</a:t>
              </a:r>
              <a:endParaRPr lang="cs-CZ" dirty="0"/>
            </a:p>
          </p:txBody>
        </p:sp>
        <p:sp>
          <p:nvSpPr>
            <p:cNvPr id="26" name="TextovéPole 25"/>
            <p:cNvSpPr txBox="1"/>
            <p:nvPr/>
          </p:nvSpPr>
          <p:spPr>
            <a:xfrm>
              <a:off x="7092280" y="2708920"/>
              <a:ext cx="319318" cy="369332"/>
            </a:xfrm>
            <a:prstGeom prst="rect">
              <a:avLst/>
            </a:prstGeom>
            <a:noFill/>
          </p:spPr>
          <p:txBody>
            <a:bodyPr wrap="none" rtlCol="0">
              <a:spAutoFit/>
            </a:bodyPr>
            <a:lstStyle/>
            <a:p>
              <a:r>
                <a:rPr lang="en-US" dirty="0" smtClean="0"/>
                <a:t>+</a:t>
              </a:r>
              <a:endParaRPr lang="cs-CZ" dirty="0"/>
            </a:p>
          </p:txBody>
        </p:sp>
        <p:sp>
          <p:nvSpPr>
            <p:cNvPr id="27" name="TextovéPole 26"/>
            <p:cNvSpPr txBox="1"/>
            <p:nvPr/>
          </p:nvSpPr>
          <p:spPr>
            <a:xfrm>
              <a:off x="6804248" y="3573016"/>
              <a:ext cx="319318" cy="369332"/>
            </a:xfrm>
            <a:prstGeom prst="rect">
              <a:avLst/>
            </a:prstGeom>
            <a:noFill/>
          </p:spPr>
          <p:txBody>
            <a:bodyPr wrap="none" rtlCol="0">
              <a:spAutoFit/>
            </a:bodyPr>
            <a:lstStyle/>
            <a:p>
              <a:r>
                <a:rPr lang="en-US" dirty="0" smtClean="0"/>
                <a:t>+</a:t>
              </a:r>
              <a:endParaRPr lang="cs-CZ" dirty="0"/>
            </a:p>
          </p:txBody>
        </p:sp>
        <p:sp>
          <p:nvSpPr>
            <p:cNvPr id="28" name="TextovéPole 27"/>
            <p:cNvSpPr txBox="1"/>
            <p:nvPr/>
          </p:nvSpPr>
          <p:spPr>
            <a:xfrm>
              <a:off x="7092280" y="3861048"/>
              <a:ext cx="260008" cy="369332"/>
            </a:xfrm>
            <a:prstGeom prst="rect">
              <a:avLst/>
            </a:prstGeom>
            <a:noFill/>
          </p:spPr>
          <p:txBody>
            <a:bodyPr wrap="none" rtlCol="0">
              <a:spAutoFit/>
            </a:bodyPr>
            <a:lstStyle/>
            <a:p>
              <a:r>
                <a:rPr lang="cs-CZ" dirty="0" smtClean="0"/>
                <a:t>-</a:t>
              </a:r>
              <a:endParaRPr lang="cs-CZ" dirty="0"/>
            </a:p>
          </p:txBody>
        </p:sp>
        <p:sp>
          <p:nvSpPr>
            <p:cNvPr id="29" name="TextovéPole 28"/>
            <p:cNvSpPr txBox="1"/>
            <p:nvPr/>
          </p:nvSpPr>
          <p:spPr>
            <a:xfrm>
              <a:off x="5868144" y="2780928"/>
              <a:ext cx="875753" cy="1200329"/>
            </a:xfrm>
            <a:prstGeom prst="rect">
              <a:avLst/>
            </a:prstGeom>
            <a:noFill/>
          </p:spPr>
          <p:txBody>
            <a:bodyPr wrap="none" rtlCol="0">
              <a:spAutoFit/>
            </a:bodyPr>
            <a:lstStyle/>
            <a:p>
              <a:r>
                <a:rPr lang="cs-CZ" dirty="0" smtClean="0"/>
                <a:t>+ vodič</a:t>
              </a:r>
            </a:p>
            <a:p>
              <a:endParaRPr lang="cs-CZ" dirty="0" smtClean="0"/>
            </a:p>
            <a:p>
              <a:endParaRPr lang="cs-CZ" dirty="0" smtClean="0"/>
            </a:p>
            <a:p>
              <a:r>
                <a:rPr lang="cs-CZ" dirty="0" smtClean="0"/>
                <a:t>- vodič</a:t>
              </a:r>
              <a:endParaRPr lang="cs-CZ" dirty="0"/>
            </a:p>
          </p:txBody>
        </p:sp>
        <p:cxnSp>
          <p:nvCxnSpPr>
            <p:cNvPr id="31" name="Přímá spojovací šipka 30"/>
            <p:cNvCxnSpPr/>
            <p:nvPr/>
          </p:nvCxnSpPr>
          <p:spPr>
            <a:xfrm>
              <a:off x="7380312" y="3356992"/>
              <a:ext cx="0" cy="36004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2" name="Přímá spojovací šipka 31"/>
            <p:cNvCxnSpPr/>
            <p:nvPr/>
          </p:nvCxnSpPr>
          <p:spPr>
            <a:xfrm>
              <a:off x="8244408" y="2708920"/>
              <a:ext cx="0" cy="144016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ovéPole 34"/>
            <p:cNvSpPr txBox="1"/>
            <p:nvPr/>
          </p:nvSpPr>
          <p:spPr>
            <a:xfrm>
              <a:off x="7452320" y="3356992"/>
              <a:ext cx="577402" cy="369332"/>
            </a:xfrm>
            <a:prstGeom prst="rect">
              <a:avLst/>
            </a:prstGeom>
            <a:noFill/>
          </p:spPr>
          <p:txBody>
            <a:bodyPr wrap="none" rtlCol="0">
              <a:spAutoFit/>
            </a:bodyPr>
            <a:lstStyle/>
            <a:p>
              <a:r>
                <a:rPr lang="cs-CZ" dirty="0" err="1" smtClean="0"/>
                <a:t>U</a:t>
              </a:r>
              <a:r>
                <a:rPr lang="cs-CZ" baseline="-25000" dirty="0" err="1" smtClean="0"/>
                <a:t>min</a:t>
              </a:r>
              <a:endParaRPr lang="cs-CZ" baseline="-25000" dirty="0"/>
            </a:p>
          </p:txBody>
        </p:sp>
        <p:sp>
          <p:nvSpPr>
            <p:cNvPr id="36" name="TextovéPole 35"/>
            <p:cNvSpPr txBox="1"/>
            <p:nvPr/>
          </p:nvSpPr>
          <p:spPr>
            <a:xfrm>
              <a:off x="8244408" y="3356992"/>
              <a:ext cx="609462" cy="369332"/>
            </a:xfrm>
            <a:prstGeom prst="rect">
              <a:avLst/>
            </a:prstGeom>
            <a:noFill/>
          </p:spPr>
          <p:txBody>
            <a:bodyPr wrap="none" rtlCol="0">
              <a:spAutoFit/>
            </a:bodyPr>
            <a:lstStyle/>
            <a:p>
              <a:r>
                <a:rPr lang="cs-CZ" dirty="0" err="1" smtClean="0"/>
                <a:t>U</a:t>
              </a:r>
              <a:r>
                <a:rPr lang="cs-CZ" baseline="-25000" dirty="0" err="1" smtClean="0"/>
                <a:t>max</a:t>
              </a:r>
              <a:endParaRPr lang="cs-CZ" baseline="-25000" dirty="0"/>
            </a:p>
          </p:txBody>
        </p:sp>
        <p:cxnSp>
          <p:nvCxnSpPr>
            <p:cNvPr id="38" name="Přímá spojovací čára 37"/>
            <p:cNvCxnSpPr/>
            <p:nvPr/>
          </p:nvCxnSpPr>
          <p:spPr>
            <a:xfrm flipV="1">
              <a:off x="7740352" y="2060848"/>
              <a:ext cx="0" cy="100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Přímá spojovací čára 39"/>
            <p:cNvCxnSpPr/>
            <p:nvPr/>
          </p:nvCxnSpPr>
          <p:spPr>
            <a:xfrm flipV="1">
              <a:off x="8028384" y="2060848"/>
              <a:ext cx="0" cy="1872208"/>
            </a:xfrm>
            <a:prstGeom prst="line">
              <a:avLst/>
            </a:prstGeom>
          </p:spPr>
          <p:style>
            <a:lnRef idx="1">
              <a:schemeClr val="accent1"/>
            </a:lnRef>
            <a:fillRef idx="0">
              <a:schemeClr val="accent1"/>
            </a:fillRef>
            <a:effectRef idx="0">
              <a:schemeClr val="accent1"/>
            </a:effectRef>
            <a:fontRef idx="minor">
              <a:schemeClr val="tx1"/>
            </a:fontRef>
          </p:style>
        </p:cxnSp>
        <p:sp>
          <p:nvSpPr>
            <p:cNvPr id="41" name="Obdélník 40"/>
            <p:cNvSpPr/>
            <p:nvPr/>
          </p:nvSpPr>
          <p:spPr>
            <a:xfrm>
              <a:off x="7524328" y="1484784"/>
              <a:ext cx="720080" cy="5760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3" name="Přímá spojovací čára 42"/>
            <p:cNvCxnSpPr>
              <a:stCxn id="41" idx="1"/>
              <a:endCxn id="41" idx="3"/>
            </p:cNvCxnSpPr>
            <p:nvPr/>
          </p:nvCxnSpPr>
          <p:spPr>
            <a:xfrm>
              <a:off x="7524328" y="1772816"/>
              <a:ext cx="720080" cy="0"/>
            </a:xfrm>
            <a:prstGeom prst="line">
              <a:avLst/>
            </a:prstGeom>
          </p:spPr>
          <p:style>
            <a:lnRef idx="1">
              <a:schemeClr val="accent1"/>
            </a:lnRef>
            <a:fillRef idx="0">
              <a:schemeClr val="accent1"/>
            </a:fillRef>
            <a:effectRef idx="0">
              <a:schemeClr val="accent1"/>
            </a:effectRef>
            <a:fontRef idx="minor">
              <a:schemeClr val="tx1"/>
            </a:fontRef>
          </p:style>
        </p:cxnSp>
        <p:sp>
          <p:nvSpPr>
            <p:cNvPr id="44" name="Obousměrná vodorovná šipka 43"/>
            <p:cNvSpPr/>
            <p:nvPr/>
          </p:nvSpPr>
          <p:spPr>
            <a:xfrm>
              <a:off x="7668344" y="1844824"/>
              <a:ext cx="432048" cy="144016"/>
            </a:xfrm>
            <a:prstGeom prst="lef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
          <p:nvSpPr>
            <p:cNvPr id="45" name="TextovéPole 44"/>
            <p:cNvSpPr txBox="1"/>
            <p:nvPr/>
          </p:nvSpPr>
          <p:spPr>
            <a:xfrm>
              <a:off x="7452320" y="1484784"/>
              <a:ext cx="774571" cy="307777"/>
            </a:xfrm>
            <a:prstGeom prst="rect">
              <a:avLst/>
            </a:prstGeom>
            <a:noFill/>
          </p:spPr>
          <p:txBody>
            <a:bodyPr wrap="none" rtlCol="0">
              <a:spAutoFit/>
            </a:bodyPr>
            <a:lstStyle/>
            <a:p>
              <a:r>
                <a:rPr lang="cs-CZ" sz="1400" dirty="0" smtClean="0"/>
                <a:t>účastník</a:t>
              </a:r>
              <a:endParaRPr lang="cs-CZ" sz="1400" dirty="0"/>
            </a:p>
          </p:txBody>
        </p:sp>
        <p:sp>
          <p:nvSpPr>
            <p:cNvPr id="46" name="Elipsa 45"/>
            <p:cNvSpPr/>
            <p:nvPr/>
          </p:nvSpPr>
          <p:spPr>
            <a:xfrm>
              <a:off x="7701682" y="3016002"/>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7" name="Elipsa 46"/>
            <p:cNvSpPr/>
            <p:nvPr/>
          </p:nvSpPr>
          <p:spPr>
            <a:xfrm>
              <a:off x="7987432" y="3897064"/>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0" name="TextovéPole 49"/>
            <p:cNvSpPr txBox="1"/>
            <p:nvPr/>
          </p:nvSpPr>
          <p:spPr>
            <a:xfrm>
              <a:off x="6012160" y="1700808"/>
              <a:ext cx="1210588" cy="369332"/>
            </a:xfrm>
            <a:prstGeom prst="rect">
              <a:avLst/>
            </a:prstGeom>
            <a:noFill/>
          </p:spPr>
          <p:txBody>
            <a:bodyPr wrap="none" rtlCol="0">
              <a:spAutoFit/>
            </a:bodyPr>
            <a:lstStyle/>
            <a:p>
              <a:r>
                <a:rPr lang="cs-CZ" dirty="0" err="1" smtClean="0"/>
                <a:t>U</a:t>
              </a:r>
              <a:r>
                <a:rPr lang="cs-CZ" baseline="-25000" dirty="0" err="1" smtClean="0"/>
                <a:t>min</a:t>
              </a:r>
              <a:r>
                <a:rPr lang="cs-CZ" dirty="0" smtClean="0"/>
                <a:t> = 14V</a:t>
              </a:r>
              <a:endParaRPr lang="cs-CZ" baseline="-25000" dirty="0"/>
            </a:p>
          </p:txBody>
        </p:sp>
        <p:sp>
          <p:nvSpPr>
            <p:cNvPr id="51" name="TextovéPole 50"/>
            <p:cNvSpPr txBox="1"/>
            <p:nvPr/>
          </p:nvSpPr>
          <p:spPr>
            <a:xfrm>
              <a:off x="6012160" y="2132856"/>
              <a:ext cx="1242648" cy="369332"/>
            </a:xfrm>
            <a:prstGeom prst="rect">
              <a:avLst/>
            </a:prstGeom>
            <a:noFill/>
          </p:spPr>
          <p:txBody>
            <a:bodyPr wrap="none" rtlCol="0">
              <a:spAutoFit/>
            </a:bodyPr>
            <a:lstStyle/>
            <a:p>
              <a:r>
                <a:rPr lang="cs-CZ" dirty="0" err="1" smtClean="0"/>
                <a:t>U</a:t>
              </a:r>
              <a:r>
                <a:rPr lang="cs-CZ" baseline="-25000" dirty="0" err="1" smtClean="0"/>
                <a:t>max</a:t>
              </a:r>
              <a:r>
                <a:rPr lang="cs-CZ" dirty="0" smtClean="0"/>
                <a:t> = 34V</a:t>
              </a:r>
              <a:endParaRPr lang="cs-CZ" baseline="-25000" dirty="0"/>
            </a:p>
          </p:txBody>
        </p:sp>
      </p:grpSp>
      <p:sp>
        <p:nvSpPr>
          <p:cNvPr id="52" name="TextovéPole 51"/>
          <p:cNvSpPr txBox="1"/>
          <p:nvPr/>
        </p:nvSpPr>
        <p:spPr>
          <a:xfrm>
            <a:off x="6012159" y="5805264"/>
            <a:ext cx="288032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1400" dirty="0" smtClean="0"/>
              <a:t>Sběrnicové spojky reagují pouze na rozdíl napětí mezi vodiči sběrnice !</a:t>
            </a:r>
            <a:endParaRPr lang="cs-CZ" sz="1400" dirty="0"/>
          </a:p>
        </p:txBody>
      </p:sp>
      <p:sp>
        <p:nvSpPr>
          <p:cNvPr id="53" name="Obdélník 52"/>
          <p:cNvSpPr/>
          <p:nvPr/>
        </p:nvSpPr>
        <p:spPr>
          <a:xfrm>
            <a:off x="1043608" y="3212976"/>
            <a:ext cx="4896544" cy="3456384"/>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Jaké informace získává sběrnicová spojka? </a:t>
            </a:r>
            <a:r>
              <a:rPr lang="cs-CZ" i="1" dirty="0" smtClean="0"/>
              <a:t>Popište co je doba t</a:t>
            </a:r>
            <a:r>
              <a:rPr lang="cs-CZ" i="1" baseline="-25000" dirty="0" smtClean="0"/>
              <a:t>1 </a:t>
            </a:r>
            <a:r>
              <a:rPr lang="cs-CZ" i="1" dirty="0" smtClean="0"/>
              <a:t>a doba t</a:t>
            </a:r>
            <a:r>
              <a:rPr lang="cs-CZ" i="1" baseline="-25000" dirty="0" smtClean="0"/>
              <a:t>2</a:t>
            </a:r>
            <a:endParaRPr lang="cs-CZ" i="1" baseline="-25000" dirty="0"/>
          </a:p>
        </p:txBody>
      </p:sp>
      <p:sp>
        <p:nvSpPr>
          <p:cNvPr id="54" name="Tlačítko akce: Dopředu nebo Další 53">
            <a:hlinkClick r:id="" action="ppaction://hlinkshowjump?jump=nextslide" highlightClick="1"/>
          </p:cNvPr>
          <p:cNvSpPr/>
          <p:nvPr/>
        </p:nvSpPr>
        <p:spPr>
          <a:xfrm>
            <a:off x="8100392" y="332656"/>
            <a:ext cx="576064"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53"/>
                                        </p:tgtEl>
                                        <p:attrNameLst>
                                          <p:attrName>ppt_x</p:attrName>
                                        </p:attrNameLst>
                                      </p:cBhvr>
                                      <p:tavLst>
                                        <p:tav tm="0">
                                          <p:val>
                                            <p:strVal val="ppt_x"/>
                                          </p:val>
                                        </p:tav>
                                        <p:tav tm="100000">
                                          <p:val>
                                            <p:strVal val="ppt_x"/>
                                          </p:val>
                                        </p:tav>
                                      </p:tavLst>
                                    </p:anim>
                                    <p:anim calcmode="lin" valueType="num">
                                      <p:cBhvr additive="base">
                                        <p:cTn id="7" dur="500"/>
                                        <p:tgtEl>
                                          <p:spTgt spid="53"/>
                                        </p:tgtEl>
                                        <p:attrNameLst>
                                          <p:attrName>ppt_y</p:attrName>
                                        </p:attrNameLst>
                                      </p:cBhvr>
                                      <p:tavLst>
                                        <p:tav tm="0">
                                          <p:val>
                                            <p:strVal val="ppt_y"/>
                                          </p:val>
                                        </p:tav>
                                        <p:tav tm="100000">
                                          <p:val>
                                            <p:strVal val="1+ppt_h/2"/>
                                          </p:val>
                                        </p:tav>
                                      </p:tavLst>
                                    </p:anim>
                                    <p:set>
                                      <p:cBhvr>
                                        <p:cTn id="8" dur="1" fill="hold">
                                          <p:stCondLst>
                                            <p:cond delay="499"/>
                                          </p:stCondLst>
                                        </p:cTn>
                                        <p:tgtEl>
                                          <p:spTgt spid="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490384"/>
          </a:xfrm>
        </p:spPr>
        <p:txBody>
          <a:bodyPr>
            <a:noAutofit/>
          </a:bodyPr>
          <a:lstStyle/>
          <a:p>
            <a:r>
              <a:rPr lang="cs-CZ" sz="2800" dirty="0" smtClean="0"/>
              <a:t>Pracovní listy - ukázka</a:t>
            </a:r>
            <a:endParaRPr lang="cs-CZ" sz="2800" dirty="0"/>
          </a:p>
        </p:txBody>
      </p:sp>
      <p:pic>
        <p:nvPicPr>
          <p:cNvPr id="3" name="Obrázek 2" descr="TEST RZ inteligentní rozvody1.JPG"/>
          <p:cNvPicPr>
            <a:picLocks noChangeAspect="1"/>
          </p:cNvPicPr>
          <p:nvPr/>
        </p:nvPicPr>
        <p:blipFill>
          <a:blip r:embed="rId2" cstate="print">
            <a:lum bright="-10000" contrast="10000"/>
          </a:blip>
          <a:stretch>
            <a:fillRect/>
          </a:stretch>
        </p:blipFill>
        <p:spPr>
          <a:xfrm>
            <a:off x="539552" y="836712"/>
            <a:ext cx="8377238" cy="5798013"/>
          </a:xfrm>
          <a:prstGeom prst="rect">
            <a:avLst/>
          </a:prstGeom>
        </p:spPr>
      </p:pic>
    </p:spTree>
  </p:cSld>
  <p:clrMapOvr>
    <a:masterClrMapping/>
  </p:clrMapOvr>
  <p:transition>
    <p:wedg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1984264" cy="994440"/>
          </a:xfrm>
        </p:spPr>
        <p:txBody>
          <a:bodyPr>
            <a:noAutofit/>
          </a:bodyPr>
          <a:lstStyle/>
          <a:p>
            <a:r>
              <a:rPr lang="cs-CZ" sz="2800" dirty="0" smtClean="0"/>
              <a:t>Pracovní list – ukázka 2</a:t>
            </a:r>
            <a:endParaRPr lang="cs-CZ" sz="2800" dirty="0"/>
          </a:p>
        </p:txBody>
      </p:sp>
      <p:pic>
        <p:nvPicPr>
          <p:cNvPr id="3" name="Obrázek 2" descr="TEST RZ inteligentní rozvody2.JPG"/>
          <p:cNvPicPr>
            <a:picLocks noChangeAspect="1"/>
          </p:cNvPicPr>
          <p:nvPr/>
        </p:nvPicPr>
        <p:blipFill>
          <a:blip r:embed="rId2" cstate="print">
            <a:lum bright="-10000" contrast="10000"/>
          </a:blip>
          <a:stretch>
            <a:fillRect/>
          </a:stretch>
        </p:blipFill>
        <p:spPr>
          <a:xfrm>
            <a:off x="4139952" y="476672"/>
            <a:ext cx="4056856" cy="6063236"/>
          </a:xfrm>
          <a:prstGeom prst="rect">
            <a:avLst/>
          </a:prstGeom>
        </p:spPr>
      </p:pic>
    </p:spTree>
  </p:cSld>
  <p:clrMapOvr>
    <a:masterClrMapping/>
  </p:clrMapOvr>
  <p:transition>
    <p:wedg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a:xfrm>
            <a:off x="3347864" y="6309320"/>
            <a:ext cx="2895600" cy="328464"/>
          </a:xfrm>
        </p:spPr>
        <p:txBody>
          <a:bodyPr/>
          <a:lstStyle/>
          <a:p>
            <a:pPr algn="ctr">
              <a:defRPr/>
            </a:pPr>
            <a:r>
              <a:rPr lang="cs-CZ" dirty="0">
                <a:solidFill>
                  <a:schemeClr val="bg2">
                    <a:lumMod val="25000"/>
                  </a:schemeClr>
                </a:solidFill>
              </a:rPr>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13</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pic>
        <p:nvPicPr>
          <p:cNvPr id="7" name="Obrázek 6" descr="rozvodnice.jpg"/>
          <p:cNvPicPr>
            <a:picLocks noChangeAspect="1"/>
          </p:cNvPicPr>
          <p:nvPr/>
        </p:nvPicPr>
        <p:blipFill>
          <a:blip r:embed="rId2" cstate="print">
            <a:lum bright="10000"/>
          </a:blip>
          <a:stretch>
            <a:fillRect/>
          </a:stretch>
        </p:blipFill>
        <p:spPr>
          <a:xfrm>
            <a:off x="998806" y="1226016"/>
            <a:ext cx="7214846" cy="4320000"/>
          </a:xfrm>
          <a:prstGeom prst="rect">
            <a:avLst/>
          </a:prstGeom>
          <a:ln>
            <a:noFill/>
          </a:ln>
          <a:effectLst>
            <a:softEdge rad="112500"/>
          </a:effectLst>
        </p:spPr>
      </p:pic>
    </p:spTree>
  </p:cSld>
  <p:clrMapOvr>
    <a:masterClrMapping/>
  </p:clrMapOvr>
  <p:transition>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936</TotalTime>
  <Words>1195</Words>
  <Application>Microsoft Office PowerPoint</Application>
  <PresentationFormat>Předvádění na obrazovce (4:3)</PresentationFormat>
  <Paragraphs>217</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Slunovrat</vt:lpstr>
      <vt:lpstr>Snímek 1</vt:lpstr>
      <vt:lpstr>Možnosti uspořádání</vt:lpstr>
      <vt:lpstr>Sběrnicové systémy</vt:lpstr>
      <vt:lpstr>Řízení sběrnicového systému</vt:lpstr>
      <vt:lpstr>Montáž sběrnice (NIKOBUS)</vt:lpstr>
      <vt:lpstr>Rozdíl mezi běžnou instalací a sběrnicovým systémem (osvětlení)</vt:lpstr>
      <vt:lpstr>Schéma osvětlení</vt:lpstr>
      <vt:lpstr>Připojení senzoru, aktoru</vt:lpstr>
      <vt:lpstr>Topologie</vt:lpstr>
      <vt:lpstr>Přenos informace</vt:lpstr>
      <vt:lpstr>Pracovní listy - ukázka</vt:lpstr>
      <vt:lpstr>Pracovní list – ukázka 2</vt:lpstr>
      <vt:lpstr>Konec prezentace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Inteligentní bytový rozvod</dc:title>
  <dc:creator>Opatrný</dc:creator>
  <cp:lastModifiedBy>Opatrný</cp:lastModifiedBy>
  <cp:revision>68</cp:revision>
  <dcterms:created xsi:type="dcterms:W3CDTF">2012-03-08T10:18:15Z</dcterms:created>
  <dcterms:modified xsi:type="dcterms:W3CDTF">2013-05-07T12:49:15Z</dcterms:modified>
</cp:coreProperties>
</file>