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374" autoAdjust="0"/>
  </p:normalViewPr>
  <p:slideViewPr>
    <p:cSldViewPr>
      <p:cViewPr varScale="1">
        <p:scale>
          <a:sx n="65" d="100"/>
          <a:sy n="65" d="100"/>
        </p:scale>
        <p:origin x="-7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VY_32_INOVACE_01_TÉMA:Prvouka-POLE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VY_32_INOVACE_01_TÉMA:Prvouka-POLE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wmf"/><Relationship Id="rId7" Type="http://schemas.openxmlformats.org/officeDocument/2006/relationships/image" Target="../media/image20.jp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2.zf.jcu.cz/~moudry/skripta/2/Obrazky/54oves.jpg" TargetMode="External"/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1.bp.blogspot.com/-bdBKd2emPg8/UEEdC3r22EI/AAAAAAAAA30/3z_pmWcUI5M/s1600/s%C3%B3ja+2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f/Soja.jpg/258px-Soja.jpg" TargetMode="External"/><Relationship Id="rId5" Type="http://schemas.openxmlformats.org/officeDocument/2006/relationships/hyperlink" Target="http://farm5.static.flickr.com/4056/4451757621_d915997613_o.jpg" TargetMode="External"/><Relationship Id="rId4" Type="http://schemas.openxmlformats.org/officeDocument/2006/relationships/hyperlink" Target="http://leccos.com/pics/pic/cocka_.jpg" TargetMode="External"/><Relationship Id="rId9" Type="http://schemas.openxmlformats.org/officeDocument/2006/relationships/hyperlink" Target="http://vfu-www.vfu.cz/vegetabilie/plodiny/czech/Jecmen_sestirad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22019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POUŽÍT NA INTERAKTIVNÍ TABULI</a:t>
            </a:r>
          </a:p>
          <a:p>
            <a:r>
              <a:rPr lang="cs-CZ" dirty="0" smtClean="0"/>
              <a:t>Pro 3.ročník </a:t>
            </a:r>
            <a:r>
              <a:rPr lang="cs-CZ" dirty="0" smtClean="0"/>
              <a:t>ZŠ v hodinách prvouky</a:t>
            </a:r>
            <a:endParaRPr lang="cs-CZ" dirty="0" smtClean="0"/>
          </a:p>
          <a:p>
            <a:r>
              <a:rPr lang="cs-CZ" dirty="0" smtClean="0"/>
              <a:t>Člověk a jeho svět-Rozmanitosti přírody-Přírodní společenstva-POLE</a:t>
            </a:r>
          </a:p>
          <a:p>
            <a:r>
              <a:rPr lang="cs-CZ" dirty="0" smtClean="0"/>
              <a:t>Druhy zemědělských </a:t>
            </a:r>
            <a:r>
              <a:rPr lang="cs-CZ" dirty="0" smtClean="0"/>
              <a:t>plodin /</a:t>
            </a:r>
            <a:r>
              <a:rPr lang="cs-CZ" dirty="0" err="1" smtClean="0"/>
              <a:t>okopaniny,luštěniny,obiloviny</a:t>
            </a:r>
            <a:r>
              <a:rPr lang="cs-CZ" dirty="0" smtClean="0"/>
              <a:t>/,seznámení,</a:t>
            </a:r>
          </a:p>
          <a:p>
            <a:pPr marL="0" indent="0">
              <a:buNone/>
            </a:pPr>
            <a:r>
              <a:rPr lang="cs-CZ" dirty="0" smtClean="0"/>
              <a:t>    význam </a:t>
            </a:r>
            <a:r>
              <a:rPr lang="cs-CZ" dirty="0" smtClean="0"/>
              <a:t>pro </a:t>
            </a:r>
            <a:r>
              <a:rPr lang="cs-CZ" dirty="0" err="1" smtClean="0"/>
              <a:t>člověka,žáci</a:t>
            </a:r>
            <a:r>
              <a:rPr lang="cs-CZ" dirty="0" smtClean="0"/>
              <a:t> doplňují názvy,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KÁCELI LESY,</a:t>
            </a:r>
            <a:endParaRPr lang="cs-CZ" dirty="0"/>
          </a:p>
        </p:txBody>
      </p:sp>
      <p:pic>
        <p:nvPicPr>
          <p:cNvPr id="1033" name="Picture 9" descr="C:\Users\Dana\AppData\Local\Microsoft\Windows\Temporary Internet Files\Content.IE5\S3B4RGPF\MP9004485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220" y="2028365"/>
            <a:ext cx="2987824" cy="1730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ana\AppData\Local\Microsoft\Windows\Temporary Internet Files\Content.IE5\GJ83RHXG\MP9004255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16683"/>
            <a:ext cx="2304256" cy="147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Dana\AppData\Local\Microsoft\Windows\Temporary Internet Files\Content.IE5\TSO70OV7\MP9004027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954" y="4677729"/>
            <a:ext cx="2533288" cy="149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Dana\AppData\Local\Microsoft\Windows\Temporary Internet Files\Content.IE5\7IWYOE4D\MP9004027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35" y="2561357"/>
            <a:ext cx="2760324" cy="350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6" descr="C:\Users\Dana\AppData\Local\Microsoft\Windows\Temporary Internet Files\Content.IE5\GJ83RHXG\MC9003512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92532">
            <a:off x="1775849" y="1707040"/>
            <a:ext cx="2205010" cy="281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8" descr="C:\Users\Dana\AppData\Local\Microsoft\Windows\Temporary Internet Files\Content.IE5\S3B4RGPF\MM90030337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7" y="4059282"/>
            <a:ext cx="1518446" cy="131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1" y="1308286"/>
            <a:ext cx="29241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ABY ZÍSKALI ….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5299598" y="1124744"/>
            <a:ext cx="725570" cy="76386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228199" y="4115389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546023" y="4115389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848038" y="4115389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149078" y="4115389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450118" y="4115389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471297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801757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102797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7403837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8034888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8335928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733848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636968" y="4128991"/>
            <a:ext cx="301040" cy="40382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60187" y="1124744"/>
            <a:ext cx="725570" cy="76386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28787" y="1124744"/>
            <a:ext cx="725570" cy="76386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588343" y="1124744"/>
            <a:ext cx="725570" cy="763862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05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64805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96265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39065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53465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708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33984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97811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55011" y="9720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Dana\AppData\Local\Microsoft\Windows\Temporary Internet Files\Content.IE5\4BCX6SUN\MC90033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55" y="2366322"/>
            <a:ext cx="2088232" cy="266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ZQXIZR64\MC9001547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173" y="1855928"/>
            <a:ext cx="1813255" cy="111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QV186CIZ\MC900149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43" y="1692138"/>
            <a:ext cx="1357784" cy="137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ana\AppData\Local\Microsoft\Windows\Temporary Internet Files\Content.IE5\ZQXIZR64\MC9004134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317" y="1429298"/>
            <a:ext cx="1143754" cy="152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ana\AppData\Local\Microsoft\Windows\Temporary Internet Files\Content.IE5\QV186CIZ\MC9003915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661" y="3534017"/>
            <a:ext cx="149504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Dana\AppData\Local\Microsoft\Windows\Temporary Internet Files\Content.IE5\JG4UUQUC\MC9003313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665" y="3645024"/>
            <a:ext cx="1809184" cy="17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ana\AppData\Local\Microsoft\Windows\Temporary Internet Files\Content.IE5\QV186CIZ\MC9003000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01359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35706" y="476672"/>
            <a:ext cx="4728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NÁZVY ROSTLIN A  SLOVO  NADŘAZENÉ 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481675" y="1462282"/>
            <a:ext cx="676174" cy="937024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4271370" y="3122433"/>
            <a:ext cx="3110082" cy="4115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07261" y="5437635"/>
            <a:ext cx="1282006" cy="4115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283861" y="5437635"/>
            <a:ext cx="2542549" cy="4115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81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40" grpId="0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ývojový diagram: magnetický disk 8"/>
          <p:cNvSpPr/>
          <p:nvPr/>
        </p:nvSpPr>
        <p:spPr>
          <a:xfrm>
            <a:off x="1907704" y="2420888"/>
            <a:ext cx="4968552" cy="3312368"/>
          </a:xfrm>
          <a:prstGeom prst="flowChartMagneticDisk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051" name="Picture 3" descr="C:\Users\Dana\AppData\Local\Microsoft\Windows\Temporary Internet Files\Content.IE5\4BCX6SUN\MC900023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39" y="691368"/>
            <a:ext cx="1274440" cy="148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ZQXIZR64\MC900344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52" y="1989193"/>
            <a:ext cx="1976574" cy="53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QV186CIZ\MC9003312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384" y="431573"/>
            <a:ext cx="1818238" cy="127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ana\AppData\Local\Microsoft\Windows\Temporary Internet Files\Content.IE5\QV186CIZ\MC9002153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712">
            <a:off x="2092062" y="1438677"/>
            <a:ext cx="1333816" cy="74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postup 1"/>
          <p:cNvSpPr/>
          <p:nvPr/>
        </p:nvSpPr>
        <p:spPr>
          <a:xfrm>
            <a:off x="2116126" y="3717032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2657364" y="3933056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3159574" y="4149080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3735283" y="4293096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4788024" y="4293096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4271902" y="4437112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5281417" y="4077072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ostup 16"/>
          <p:cNvSpPr/>
          <p:nvPr/>
        </p:nvSpPr>
        <p:spPr>
          <a:xfrm>
            <a:off x="5796136" y="3825014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6300192" y="3573016"/>
            <a:ext cx="432048" cy="72008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810" y="948636"/>
            <a:ext cx="1768475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359546" y="2801041"/>
            <a:ext cx="83503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12533" y="2602731"/>
            <a:ext cx="87754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FAZOLE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61497" y="3062559"/>
            <a:ext cx="85305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5636" y="2871666"/>
            <a:ext cx="642548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SÓJA</a:t>
            </a:r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453" y="528014"/>
            <a:ext cx="1514930" cy="20667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6295" y="2248910"/>
            <a:ext cx="1546245" cy="124551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9706" y="538723"/>
            <a:ext cx="1017607" cy="1823141"/>
          </a:xfrm>
          <a:prstGeom prst="rect">
            <a:avLst/>
          </a:prstGeom>
        </p:spPr>
      </p:pic>
      <p:sp>
        <p:nvSpPr>
          <p:cNvPr id="28" name="Oblouk 27"/>
          <p:cNvSpPr/>
          <p:nvPr/>
        </p:nvSpPr>
        <p:spPr>
          <a:xfrm>
            <a:off x="6415713" y="3573016"/>
            <a:ext cx="914400" cy="914400"/>
          </a:xfrm>
          <a:prstGeom prst="arc">
            <a:avLst>
              <a:gd name="adj1" fmla="val 16200000"/>
              <a:gd name="adj2" fmla="val 5541163"/>
            </a:avLst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>
            <a:off x="1327025" y="3607017"/>
            <a:ext cx="914400" cy="914400"/>
          </a:xfrm>
          <a:prstGeom prst="arc">
            <a:avLst>
              <a:gd name="adj1" fmla="val 4152432"/>
              <a:gd name="adj2" fmla="val 17117479"/>
            </a:avLst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9" name="TextovéPole 2048"/>
          <p:cNvSpPr txBox="1"/>
          <p:nvPr/>
        </p:nvSpPr>
        <p:spPr>
          <a:xfrm>
            <a:off x="544055" y="2594808"/>
            <a:ext cx="4571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UVAŘÍME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27025" y="6237312"/>
            <a:ext cx="3368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OBRÁZKY PLODIN S NÁZVEM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2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3" grpId="0" animBg="1"/>
      <p:bldP spid="29" grpId="0" animBg="1"/>
      <p:bldP spid="30" grpId="0" animBg="1"/>
      <p:bldP spid="31" grpId="0" animBg="1"/>
      <p:bldP spid="2049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24127"/>
            <a:ext cx="2195736" cy="2728810"/>
          </a:xfrm>
        </p:spPr>
      </p:pic>
      <p:pic>
        <p:nvPicPr>
          <p:cNvPr id="3076" name="Picture 4" descr="C:\Users\Dana\AppData\Local\Microsoft\Windows\Temporary Internet Files\Content.IE5\4BCX6SUN\MP900448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788" y="4026389"/>
            <a:ext cx="2232247" cy="266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15" y="4469331"/>
            <a:ext cx="2137746" cy="2430341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2467488" y="1520754"/>
            <a:ext cx="4133453" cy="3924260"/>
            <a:chOff x="2503339" y="1209311"/>
            <a:chExt cx="4133453" cy="3924260"/>
          </a:xfrm>
        </p:grpSpPr>
        <p:sp>
          <p:nvSpPr>
            <p:cNvPr id="7" name="Ohnutý pruh 6"/>
            <p:cNvSpPr/>
            <p:nvPr/>
          </p:nvSpPr>
          <p:spPr>
            <a:xfrm>
              <a:off x="2585697" y="1209311"/>
              <a:ext cx="3924260" cy="3924260"/>
            </a:xfrm>
            <a:prstGeom prst="blockArc">
              <a:avLst>
                <a:gd name="adj1" fmla="val 9000000"/>
                <a:gd name="adj2" fmla="val 16200000"/>
                <a:gd name="adj3" fmla="val 464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Ohnutý pruh 7"/>
            <p:cNvSpPr/>
            <p:nvPr/>
          </p:nvSpPr>
          <p:spPr>
            <a:xfrm>
              <a:off x="2585697" y="1209311"/>
              <a:ext cx="3924260" cy="3924260"/>
            </a:xfrm>
            <a:prstGeom prst="blockArc">
              <a:avLst>
                <a:gd name="adj1" fmla="val 1800000"/>
                <a:gd name="adj2" fmla="val 9000000"/>
                <a:gd name="adj3" fmla="val 464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Ohnutý pruh 8"/>
            <p:cNvSpPr/>
            <p:nvPr/>
          </p:nvSpPr>
          <p:spPr>
            <a:xfrm>
              <a:off x="2597177" y="1209311"/>
              <a:ext cx="3924260" cy="3924260"/>
            </a:xfrm>
            <a:prstGeom prst="blockArc">
              <a:avLst>
                <a:gd name="adj1" fmla="val 16200000"/>
                <a:gd name="adj2" fmla="val 1800000"/>
                <a:gd name="adj3" fmla="val 464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5372379" y="3627498"/>
              <a:ext cx="1264413" cy="1264413"/>
            </a:xfrm>
            <a:custGeom>
              <a:avLst/>
              <a:gdLst>
                <a:gd name="connsiteX0" fmla="*/ 0 w 1264413"/>
                <a:gd name="connsiteY0" fmla="*/ 632207 h 1264413"/>
                <a:gd name="connsiteX1" fmla="*/ 632207 w 1264413"/>
                <a:gd name="connsiteY1" fmla="*/ 0 h 1264413"/>
                <a:gd name="connsiteX2" fmla="*/ 1264414 w 1264413"/>
                <a:gd name="connsiteY2" fmla="*/ 632207 h 1264413"/>
                <a:gd name="connsiteX3" fmla="*/ 632207 w 1264413"/>
                <a:gd name="connsiteY3" fmla="*/ 1264414 h 1264413"/>
                <a:gd name="connsiteX4" fmla="*/ 0 w 1264413"/>
                <a:gd name="connsiteY4" fmla="*/ 632207 h 1264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413" h="1264413">
                  <a:moveTo>
                    <a:pt x="0" y="632207"/>
                  </a:moveTo>
                  <a:cubicBezTo>
                    <a:pt x="0" y="283049"/>
                    <a:pt x="283049" y="0"/>
                    <a:pt x="632207" y="0"/>
                  </a:cubicBezTo>
                  <a:cubicBezTo>
                    <a:pt x="981365" y="0"/>
                    <a:pt x="1264414" y="283049"/>
                    <a:pt x="1264414" y="632207"/>
                  </a:cubicBezTo>
                  <a:cubicBezTo>
                    <a:pt x="1264414" y="981365"/>
                    <a:pt x="981365" y="1264414"/>
                    <a:pt x="632207" y="1264414"/>
                  </a:cubicBezTo>
                  <a:cubicBezTo>
                    <a:pt x="283049" y="1264414"/>
                    <a:pt x="0" y="981365"/>
                    <a:pt x="0" y="6322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7079" tIns="227079" rIns="227079" bIns="227079" numCol="1" spcCol="1270" anchor="ctr" anchorCtr="0">
              <a:noAutofit/>
            </a:bodyPr>
            <a:lstStyle/>
            <a:p>
              <a:pPr lvl="0" algn="ctr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dirty="0"/>
                <a:t>p</a:t>
              </a:r>
              <a:r>
                <a:rPr lang="cs-CZ" sz="3300" kern="1200" dirty="0" smtClean="0"/>
                <a:t>……</a:t>
              </a:r>
              <a:endParaRPr lang="cs-CZ" sz="3300" kern="1200" dirty="0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2540359" y="1314753"/>
              <a:ext cx="1264413" cy="1264413"/>
            </a:xfrm>
            <a:custGeom>
              <a:avLst/>
              <a:gdLst>
                <a:gd name="connsiteX0" fmla="*/ 0 w 1264413"/>
                <a:gd name="connsiteY0" fmla="*/ 632207 h 1264413"/>
                <a:gd name="connsiteX1" fmla="*/ 632207 w 1264413"/>
                <a:gd name="connsiteY1" fmla="*/ 0 h 1264413"/>
                <a:gd name="connsiteX2" fmla="*/ 1264414 w 1264413"/>
                <a:gd name="connsiteY2" fmla="*/ 632207 h 1264413"/>
                <a:gd name="connsiteX3" fmla="*/ 632207 w 1264413"/>
                <a:gd name="connsiteY3" fmla="*/ 1264414 h 1264413"/>
                <a:gd name="connsiteX4" fmla="*/ 0 w 1264413"/>
                <a:gd name="connsiteY4" fmla="*/ 632207 h 1264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413" h="1264413">
                  <a:moveTo>
                    <a:pt x="0" y="632207"/>
                  </a:moveTo>
                  <a:cubicBezTo>
                    <a:pt x="0" y="283049"/>
                    <a:pt x="283049" y="0"/>
                    <a:pt x="632207" y="0"/>
                  </a:cubicBezTo>
                  <a:cubicBezTo>
                    <a:pt x="981365" y="0"/>
                    <a:pt x="1264414" y="283049"/>
                    <a:pt x="1264414" y="632207"/>
                  </a:cubicBezTo>
                  <a:cubicBezTo>
                    <a:pt x="1264414" y="981365"/>
                    <a:pt x="981365" y="1264414"/>
                    <a:pt x="632207" y="1264414"/>
                  </a:cubicBezTo>
                  <a:cubicBezTo>
                    <a:pt x="283049" y="1264414"/>
                    <a:pt x="0" y="981365"/>
                    <a:pt x="0" y="6322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7079" tIns="227079" rIns="227079" bIns="227079" numCol="1" spcCol="1270" anchor="ctr" anchorCtr="0">
              <a:noAutofit/>
            </a:bodyPr>
            <a:lstStyle/>
            <a:p>
              <a:pPr lvl="0" algn="ctr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kern="1200" dirty="0" smtClean="0"/>
                <a:t>ž . . .</a:t>
              </a:r>
              <a:endParaRPr lang="cs-CZ" sz="3300" kern="1200" dirty="0"/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2503339" y="3680740"/>
              <a:ext cx="1264413" cy="1264413"/>
            </a:xfrm>
            <a:custGeom>
              <a:avLst/>
              <a:gdLst>
                <a:gd name="connsiteX0" fmla="*/ 0 w 1264413"/>
                <a:gd name="connsiteY0" fmla="*/ 632207 h 1264413"/>
                <a:gd name="connsiteX1" fmla="*/ 632207 w 1264413"/>
                <a:gd name="connsiteY1" fmla="*/ 0 h 1264413"/>
                <a:gd name="connsiteX2" fmla="*/ 1264414 w 1264413"/>
                <a:gd name="connsiteY2" fmla="*/ 632207 h 1264413"/>
                <a:gd name="connsiteX3" fmla="*/ 632207 w 1264413"/>
                <a:gd name="connsiteY3" fmla="*/ 1264414 h 1264413"/>
                <a:gd name="connsiteX4" fmla="*/ 0 w 1264413"/>
                <a:gd name="connsiteY4" fmla="*/ 632207 h 1264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413" h="1264413">
                  <a:moveTo>
                    <a:pt x="0" y="632207"/>
                  </a:moveTo>
                  <a:cubicBezTo>
                    <a:pt x="0" y="283049"/>
                    <a:pt x="283049" y="0"/>
                    <a:pt x="632207" y="0"/>
                  </a:cubicBezTo>
                  <a:cubicBezTo>
                    <a:pt x="981365" y="0"/>
                    <a:pt x="1264414" y="283049"/>
                    <a:pt x="1264414" y="632207"/>
                  </a:cubicBezTo>
                  <a:cubicBezTo>
                    <a:pt x="1264414" y="981365"/>
                    <a:pt x="981365" y="1264414"/>
                    <a:pt x="632207" y="1264414"/>
                  </a:cubicBezTo>
                  <a:cubicBezTo>
                    <a:pt x="283049" y="1264414"/>
                    <a:pt x="0" y="981365"/>
                    <a:pt x="0" y="6322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7079" tIns="227079" rIns="227079" bIns="227079" numCol="1" spcCol="1270" anchor="ctr" anchorCtr="0">
              <a:noAutofit/>
            </a:bodyPr>
            <a:lstStyle/>
            <a:p>
              <a:pPr lvl="0" algn="ctr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kern="1200" dirty="0" smtClean="0"/>
                <a:t>j…..</a:t>
              </a:r>
              <a:endParaRPr lang="cs-CZ" sz="3300" kern="1200" dirty="0"/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5270636" y="1298230"/>
              <a:ext cx="1264413" cy="1264413"/>
            </a:xfrm>
            <a:custGeom>
              <a:avLst/>
              <a:gdLst>
                <a:gd name="connsiteX0" fmla="*/ 0 w 1264413"/>
                <a:gd name="connsiteY0" fmla="*/ 632207 h 1264413"/>
                <a:gd name="connsiteX1" fmla="*/ 632207 w 1264413"/>
                <a:gd name="connsiteY1" fmla="*/ 0 h 1264413"/>
                <a:gd name="connsiteX2" fmla="*/ 1264414 w 1264413"/>
                <a:gd name="connsiteY2" fmla="*/ 632207 h 1264413"/>
                <a:gd name="connsiteX3" fmla="*/ 632207 w 1264413"/>
                <a:gd name="connsiteY3" fmla="*/ 1264414 h 1264413"/>
                <a:gd name="connsiteX4" fmla="*/ 0 w 1264413"/>
                <a:gd name="connsiteY4" fmla="*/ 632207 h 1264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413" h="1264413">
                  <a:moveTo>
                    <a:pt x="0" y="632207"/>
                  </a:moveTo>
                  <a:cubicBezTo>
                    <a:pt x="0" y="283049"/>
                    <a:pt x="283049" y="0"/>
                    <a:pt x="632207" y="0"/>
                  </a:cubicBezTo>
                  <a:cubicBezTo>
                    <a:pt x="981365" y="0"/>
                    <a:pt x="1264414" y="283049"/>
                    <a:pt x="1264414" y="632207"/>
                  </a:cubicBezTo>
                  <a:cubicBezTo>
                    <a:pt x="1264414" y="981365"/>
                    <a:pt x="981365" y="1264414"/>
                    <a:pt x="632207" y="1264414"/>
                  </a:cubicBezTo>
                  <a:cubicBezTo>
                    <a:pt x="283049" y="1264414"/>
                    <a:pt x="0" y="981365"/>
                    <a:pt x="0" y="6322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7079" tIns="227079" rIns="227079" bIns="227079" numCol="1" spcCol="1270" anchor="ctr" anchorCtr="0">
              <a:noAutofit/>
            </a:bodyPr>
            <a:lstStyle/>
            <a:p>
              <a:pPr lvl="0" algn="ctr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dirty="0" smtClean="0"/>
                <a:t>o. </a:t>
              </a:r>
              <a:r>
                <a:rPr lang="cs-CZ" sz="3300" kern="1200" dirty="0" smtClean="0"/>
                <a:t>. .</a:t>
              </a:r>
              <a:endParaRPr lang="cs-CZ" sz="3300" kern="1200" dirty="0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684894"/>
            <a:ext cx="1203895" cy="1014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471" y="1766888"/>
            <a:ext cx="997074" cy="1518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87" y="3414085"/>
            <a:ext cx="1189037" cy="1110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966" y="5167713"/>
            <a:ext cx="1102378" cy="1394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Dana\AppData\Local\Microsoft\Windows\Temporary Internet Files\Content.IE5\4BCX6SUN\MP900422953[2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68"/>
          <a:stretch/>
        </p:blipFill>
        <p:spPr bwMode="auto">
          <a:xfrm>
            <a:off x="2429258" y="177356"/>
            <a:ext cx="1178755" cy="142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16087" y="3657057"/>
            <a:ext cx="833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kroupy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3099694" y="3117986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504508" y="3117986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244392" y="3106019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668050" y="3106019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910451" y="3116654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820456" y="3088953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390202" y="3103716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541731" y="3116654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968734" y="3116654"/>
            <a:ext cx="576064" cy="568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6" descr="C:\Users\Dana\AppData\Local\Microsoft\Windows\Temporary Internet Files\Content.IE5\JG4UUQUC\MP900448648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03" y="177356"/>
            <a:ext cx="2244142" cy="3088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376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516216" y="476672"/>
            <a:ext cx="2448272" cy="5016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brambory </a:t>
            </a:r>
          </a:p>
          <a:p>
            <a:r>
              <a:rPr lang="cs-CZ" sz="3200" dirty="0" smtClean="0"/>
              <a:t>žito </a:t>
            </a:r>
          </a:p>
          <a:p>
            <a:r>
              <a:rPr lang="cs-CZ" sz="3200" dirty="0" smtClean="0"/>
              <a:t>cukrová řepa</a:t>
            </a:r>
          </a:p>
          <a:p>
            <a:r>
              <a:rPr lang="cs-CZ" sz="3200" dirty="0" smtClean="0"/>
              <a:t>ječmen</a:t>
            </a:r>
          </a:p>
          <a:p>
            <a:r>
              <a:rPr lang="cs-CZ" sz="3200" dirty="0"/>
              <a:t>č</a:t>
            </a:r>
            <a:r>
              <a:rPr lang="cs-CZ" sz="3200" dirty="0" smtClean="0"/>
              <a:t>očka  </a:t>
            </a:r>
          </a:p>
          <a:p>
            <a:r>
              <a:rPr lang="cs-CZ" sz="3200" dirty="0" smtClean="0"/>
              <a:t>oves  </a:t>
            </a:r>
          </a:p>
          <a:p>
            <a:r>
              <a:rPr lang="cs-CZ" sz="3200" dirty="0" smtClean="0"/>
              <a:t>sója  </a:t>
            </a:r>
          </a:p>
          <a:p>
            <a:r>
              <a:rPr lang="cs-CZ" sz="3200" dirty="0" smtClean="0"/>
              <a:t>pšenice </a:t>
            </a:r>
          </a:p>
          <a:p>
            <a:r>
              <a:rPr lang="cs-CZ" sz="3200" dirty="0" smtClean="0"/>
              <a:t>hrách </a:t>
            </a:r>
            <a:endParaRPr lang="cs-CZ" sz="3200" dirty="0"/>
          </a:p>
          <a:p>
            <a:r>
              <a:rPr lang="cs-CZ" sz="3200" dirty="0" smtClean="0"/>
              <a:t>fazole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4723989"/>
            <a:ext cx="29754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</a:t>
            </a:r>
            <a:r>
              <a:rPr lang="cs-CZ" sz="4400" dirty="0" smtClean="0"/>
              <a:t>OBILOVINY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692"/>
            <a:ext cx="31631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1.</a:t>
            </a:r>
            <a:r>
              <a:rPr lang="cs-CZ" sz="4400" dirty="0" smtClean="0"/>
              <a:t>LUŠTĚNINY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3163110" y="186304"/>
            <a:ext cx="2952328" cy="170648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68481" y="2131806"/>
            <a:ext cx="2952328" cy="170648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23510" y="3991364"/>
            <a:ext cx="2952328" cy="170648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0" y="2600330"/>
            <a:ext cx="31956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</a:t>
            </a:r>
            <a:r>
              <a:rPr lang="cs-CZ" sz="4400" dirty="0" smtClean="0"/>
              <a:t>OKOPANINY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7504" y="5949280"/>
            <a:ext cx="87070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VYBER,CO SE BUDE PĚSTOVA NA POLI Č.1,2,3.</a:t>
            </a:r>
            <a:endParaRPr lang="cs-CZ" sz="3600" dirty="0"/>
          </a:p>
        </p:txBody>
      </p:sp>
      <p:pic>
        <p:nvPicPr>
          <p:cNvPr id="2058" name="Picture 10" descr="C:\Users\Dana\AppData\Local\Microsoft\Windows\Temporary Internet Files\Content.IE5\4BCX6SUN\MC900195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197" y="196169"/>
            <a:ext cx="1809598" cy="165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ana\AppData\Local\Microsoft\Windows\Temporary Internet Files\Content.IE5\QV186CIZ\MC900186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907" y="4149079"/>
            <a:ext cx="1389888" cy="153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ana\AppData\Local\Microsoft\Windows\Temporary Internet Files\Content.IE5\ZQXIZR64\MC900410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107" y="2067528"/>
            <a:ext cx="2863487" cy="171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698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  <p:bldP spid="17" grpId="0"/>
      <p:bldP spid="5" grpId="0" animBg="1"/>
      <p:bldP spid="25" grpId="0" animBg="1"/>
      <p:bldP spid="26" grpId="0" animBg="1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</a:t>
            </a:r>
            <a:r>
              <a:rPr lang="cs-CZ" dirty="0" smtClean="0">
                <a:hlinkClick r:id="rId3"/>
              </a:rPr>
              <a:t>ww.google.cz</a:t>
            </a:r>
            <a:endParaRPr lang="cs-CZ" dirty="0" smtClean="0"/>
          </a:p>
          <a:p>
            <a:r>
              <a:rPr lang="cs-CZ" dirty="0">
                <a:hlinkClick r:id="rId4"/>
              </a:rPr>
              <a:t>http://leccos.com/pics/pic/cocka_.</a:t>
            </a:r>
            <a:r>
              <a:rPr lang="cs-CZ" dirty="0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farm5.static.flickr.com/4056/4451757621_d915997613_o.jpg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upload.wikimedia.org/wikipedia/commons/thumb/e/ef/Soja.jpg/258px-Soja.jpg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http://1.bp.blogspot.com/-</a:t>
            </a:r>
            <a:r>
              <a:rPr lang="cs-CZ" dirty="0" smtClean="0">
                <a:hlinkClick r:id="rId7"/>
              </a:rPr>
              <a:t>bdBKd2emPg8/UEEdC3r22EI/AAAAAAAAA30/3z_pmWcUI5M/s1600/s%C3%B3ja+2.jpg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http://www2.zf.jcu.cz/~</a:t>
            </a:r>
            <a:r>
              <a:rPr lang="cs-CZ" dirty="0" smtClean="0">
                <a:hlinkClick r:id="rId8"/>
              </a:rPr>
              <a:t>moudry/skripta/2/Obrazky/54oves.jpg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http://vfu-www.vfu.cz/vegetabilie/plodiny/czech/Jecmen_sestirady.jpg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798</TotalTime>
  <Words>139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LIDÉ KÁCELI LESY,</vt:lpstr>
      <vt:lpstr>Prezentace aplikace PowerPoint</vt:lpstr>
      <vt:lpstr>Prezentace aplikace PowerPoint</vt:lpstr>
      <vt:lpstr>doplň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73</cp:revision>
  <dcterms:created xsi:type="dcterms:W3CDTF">2011-06-20T10:40:08Z</dcterms:created>
  <dcterms:modified xsi:type="dcterms:W3CDTF">2013-05-07T13:48:16Z</dcterms:modified>
</cp:coreProperties>
</file>