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diagrams/colors1.xml" ContentType="application/vnd.openxmlformats-officedocument.drawingml.diagramColors+xml"/>
  <Override PartName="/ppt/diagrams/colors2.xml" ContentType="application/vnd.openxmlformats-officedocument.drawingml.diagramColors+xml"/>
  <Override PartName="/ppt/notesSlides/notesSlide2.xml" ContentType="application/vnd.openxmlformats-officedocument.presentationml.notesSlide+xml"/>
  <Override PartName="/ppt/diagrams/drawing2.xml" ContentType="application/vnd.ms-office.drawingml.diagramDrawing+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quickStyle2.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12"/>
  </p:notesMasterIdLst>
  <p:sldIdLst>
    <p:sldId id="256" r:id="rId2"/>
    <p:sldId id="257" r:id="rId3"/>
    <p:sldId id="259" r:id="rId4"/>
    <p:sldId id="260" r:id="rId5"/>
    <p:sldId id="261" r:id="rId6"/>
    <p:sldId id="262" r:id="rId7"/>
    <p:sldId id="263" r:id="rId8"/>
    <p:sldId id="266" r:id="rId9"/>
    <p:sldId id="265" r:id="rId10"/>
    <p:sldId id="258"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2" d="100"/>
          <a:sy n="72" d="100"/>
        </p:scale>
        <p:origin x="-1116"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VY_32_INOVACE_13_HV_03</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Základní škola Uherský Ostroh</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Mgr. Ladislava </a:t>
          </a:r>
          <a:r>
            <a:rPr lang="cs-CZ" sz="2000" dirty="0" err="1" smtClean="0"/>
            <a:t>Hurábová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HUDEBNÍ NÁSTROJE</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a:t>
          </a:r>
          <a:r>
            <a:rPr lang="cs-CZ" sz="2000" dirty="0" smtClean="0"/>
            <a:t>: CZ.1.07/1.4.00/21.1616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8D92193D-ED0D-41F4-B13D-BEAD859D2946}">
      <dgm:prSet/>
      <dgm:spPr/>
      <dgm:t>
        <a:bodyPr/>
        <a:lstStyle/>
        <a:p>
          <a:endParaRPr lang="cs-CZ" dirty="0"/>
        </a:p>
      </dgm:t>
    </dgm:pt>
    <dgm:pt modelId="{218C5214-FA15-4B39-AF61-22ACCE7F6790}" type="parTrans" cxnId="{5F4886D8-C4D2-45FA-8762-85CCFA020B8D}">
      <dgm:prSet/>
      <dgm:spPr/>
      <dgm:t>
        <a:bodyPr/>
        <a:lstStyle/>
        <a:p>
          <a:endParaRPr lang="cs-CZ"/>
        </a:p>
      </dgm:t>
    </dgm:pt>
    <dgm:pt modelId="{77C24616-0CC9-45B3-BD94-65D7EE82F51A}" type="sibTrans" cxnId="{5F4886D8-C4D2-45FA-8762-85CCFA020B8D}">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6"/>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6"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6"/>
      <dgm:spPr/>
      <dgm:t>
        <a:bodyPr/>
        <a:lstStyle/>
        <a:p>
          <a:endParaRPr lang="cs-CZ"/>
        </a:p>
      </dgm:t>
    </dgm:pt>
    <dgm:pt modelId="{A52A0455-90FF-4808-ABD0-F02540D31D5A}" type="pres">
      <dgm:prSet presAssocID="{D1B46980-6531-4606-95E6-44980827E919}" presName="circle2" presStyleLbl="node1" presStyleIdx="1" presStyleCnt="6"/>
      <dgm:spPr/>
      <dgm:t>
        <a:bodyPr/>
        <a:lstStyle/>
        <a:p>
          <a:endParaRPr lang="cs-CZ"/>
        </a:p>
      </dgm:t>
    </dgm:pt>
    <dgm:pt modelId="{6140AFEC-043D-4C43-A2F9-D0F5331DF3A3}" type="pres">
      <dgm:prSet presAssocID="{D1B46980-6531-4606-95E6-44980827E919}" presName="rect2" presStyleLbl="alignAcc1" presStyleIdx="1" presStyleCnt="6"/>
      <dgm:spPr/>
      <dgm:t>
        <a:bodyPr/>
        <a:lstStyle/>
        <a:p>
          <a:endParaRPr lang="cs-CZ"/>
        </a:p>
      </dgm:t>
    </dgm:pt>
    <dgm:pt modelId="{9358AC05-5D7D-4327-9F80-1AD486AEA664}" type="pres">
      <dgm:prSet presAssocID="{B651F6E3-6281-48DB-9319-2AEAFDAE7572}" presName="vertSpace3" presStyleLbl="node1" presStyleIdx="1" presStyleCnt="6"/>
      <dgm:spPr/>
      <dgm:t>
        <a:bodyPr/>
        <a:lstStyle/>
        <a:p>
          <a:endParaRPr lang="cs-CZ"/>
        </a:p>
      </dgm:t>
    </dgm:pt>
    <dgm:pt modelId="{313FC574-E1CD-4FB4-B054-0B805CE0447D}" type="pres">
      <dgm:prSet presAssocID="{B651F6E3-6281-48DB-9319-2AEAFDAE7572}" presName="circle3" presStyleLbl="node1" presStyleIdx="2" presStyleCnt="6"/>
      <dgm:spPr/>
      <dgm:t>
        <a:bodyPr/>
        <a:lstStyle/>
        <a:p>
          <a:endParaRPr lang="cs-CZ"/>
        </a:p>
      </dgm:t>
    </dgm:pt>
    <dgm:pt modelId="{619D679B-A015-4ECF-8348-D1034C574F40}" type="pres">
      <dgm:prSet presAssocID="{B651F6E3-6281-48DB-9319-2AEAFDAE7572}" presName="rect3" presStyleLbl="alignAcc1" presStyleIdx="2" presStyleCnt="6"/>
      <dgm:spPr/>
      <dgm:t>
        <a:bodyPr/>
        <a:lstStyle/>
        <a:p>
          <a:endParaRPr lang="cs-CZ"/>
        </a:p>
      </dgm:t>
    </dgm:pt>
    <dgm:pt modelId="{322283A8-4A27-4CDA-BAE3-F381106A9174}" type="pres">
      <dgm:prSet presAssocID="{D8197B8C-B260-4A16-BDF4-0947B075E274}" presName="vertSpace4" presStyleLbl="node1" presStyleIdx="2" presStyleCnt="6"/>
      <dgm:spPr/>
      <dgm:t>
        <a:bodyPr/>
        <a:lstStyle/>
        <a:p>
          <a:endParaRPr lang="cs-CZ"/>
        </a:p>
      </dgm:t>
    </dgm:pt>
    <dgm:pt modelId="{FFC9F71D-1B4F-4AD9-A4A6-86ADEFC8AF5C}" type="pres">
      <dgm:prSet presAssocID="{D8197B8C-B260-4A16-BDF4-0947B075E274}" presName="circle4" presStyleLbl="node1" presStyleIdx="3" presStyleCnt="6"/>
      <dgm:spPr/>
      <dgm:t>
        <a:bodyPr/>
        <a:lstStyle/>
        <a:p>
          <a:endParaRPr lang="cs-CZ"/>
        </a:p>
      </dgm:t>
    </dgm:pt>
    <dgm:pt modelId="{25B08C86-7E15-44DC-BE7F-FFB55DD49D12}" type="pres">
      <dgm:prSet presAssocID="{D8197B8C-B260-4A16-BDF4-0947B075E274}" presName="rect4" presStyleLbl="alignAcc1" presStyleIdx="3" presStyleCnt="6"/>
      <dgm:spPr/>
      <dgm:t>
        <a:bodyPr/>
        <a:lstStyle/>
        <a:p>
          <a:endParaRPr lang="cs-CZ"/>
        </a:p>
      </dgm:t>
    </dgm:pt>
    <dgm:pt modelId="{76644BE8-9D7C-4C09-B250-3D10AF48CBB7}" type="pres">
      <dgm:prSet presAssocID="{4C35D32F-0EAB-4CD7-82EE-45574DC2A586}" presName="vertSpace5" presStyleLbl="node1" presStyleIdx="3" presStyleCnt="6"/>
      <dgm:spPr/>
      <dgm:t>
        <a:bodyPr/>
        <a:lstStyle/>
        <a:p>
          <a:endParaRPr lang="cs-CZ"/>
        </a:p>
      </dgm:t>
    </dgm:pt>
    <dgm:pt modelId="{EE85B701-7295-41C0-BA7A-34D3756A2AE6}" type="pres">
      <dgm:prSet presAssocID="{4C35D32F-0EAB-4CD7-82EE-45574DC2A586}" presName="circle5" presStyleLbl="node1" presStyleIdx="4" presStyleCnt="6"/>
      <dgm:spPr/>
      <dgm:t>
        <a:bodyPr/>
        <a:lstStyle/>
        <a:p>
          <a:endParaRPr lang="cs-CZ"/>
        </a:p>
      </dgm:t>
    </dgm:pt>
    <dgm:pt modelId="{8BEBB6EC-1DAA-4CAC-8A25-BC0FCBD5DBD5}" type="pres">
      <dgm:prSet presAssocID="{4C35D32F-0EAB-4CD7-82EE-45574DC2A586}" presName="rect5" presStyleLbl="alignAcc1" presStyleIdx="4" presStyleCnt="6"/>
      <dgm:spPr/>
      <dgm:t>
        <a:bodyPr/>
        <a:lstStyle/>
        <a:p>
          <a:endParaRPr lang="cs-CZ"/>
        </a:p>
      </dgm:t>
    </dgm:pt>
    <dgm:pt modelId="{BB36FF4F-FDC3-4AC3-88D7-8253F0F4DF34}" type="pres">
      <dgm:prSet presAssocID="{8D92193D-ED0D-41F4-B13D-BEAD859D2946}" presName="vertSpace6" presStyleLbl="node1" presStyleIdx="4" presStyleCnt="6"/>
      <dgm:spPr/>
    </dgm:pt>
    <dgm:pt modelId="{B102BA36-17CD-4E06-A71E-63AFAB4CA13F}" type="pres">
      <dgm:prSet presAssocID="{8D92193D-ED0D-41F4-B13D-BEAD859D2946}" presName="circle6" presStyleLbl="node1" presStyleIdx="5" presStyleCnt="6"/>
      <dgm:spPr/>
    </dgm:pt>
    <dgm:pt modelId="{FB238351-4614-4EB9-A728-0C8E3E9785AA}" type="pres">
      <dgm:prSet presAssocID="{8D92193D-ED0D-41F4-B13D-BEAD859D2946}" presName="rect6" presStyleLbl="alignAcc1" presStyleIdx="5" presStyleCnt="6"/>
      <dgm:spPr/>
      <dgm:t>
        <a:bodyPr/>
        <a:lstStyle/>
        <a:p>
          <a:endParaRPr lang="cs-CZ"/>
        </a:p>
      </dgm:t>
    </dgm:pt>
    <dgm:pt modelId="{AED2198E-93D5-4001-81B4-73124B309672}" type="pres">
      <dgm:prSet presAssocID="{D1D4F407-5343-4D3F-B5B9-D407B03CAEB4}" presName="rect1ParTxNoCh" presStyleLbl="alignAcc1" presStyleIdx="5" presStyleCnt="6">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5" presStyleCnt="6">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5" presStyleCnt="6">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5" presStyleCnt="6">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5" presStyleCnt="6">
        <dgm:presLayoutVars>
          <dgm:chMax val="1"/>
          <dgm:bulletEnabled val="1"/>
        </dgm:presLayoutVars>
      </dgm:prSet>
      <dgm:spPr/>
      <dgm:t>
        <a:bodyPr/>
        <a:lstStyle/>
        <a:p>
          <a:endParaRPr lang="cs-CZ"/>
        </a:p>
      </dgm:t>
    </dgm:pt>
    <dgm:pt modelId="{B3D114C5-3D5A-47EA-9F36-42EEE9EAA70A}" type="pres">
      <dgm:prSet presAssocID="{8D92193D-ED0D-41F4-B13D-BEAD859D2946}" presName="rect6ParTxNoCh" presStyleLbl="alignAcc1" presStyleIdx="5" presStyleCnt="6">
        <dgm:presLayoutVars>
          <dgm:chMax val="1"/>
          <dgm:bulletEnabled val="1"/>
        </dgm:presLayoutVars>
      </dgm:prSet>
      <dgm:spPr/>
      <dgm:t>
        <a:bodyPr/>
        <a:lstStyle/>
        <a:p>
          <a:endParaRPr lang="cs-CZ"/>
        </a:p>
      </dgm:t>
    </dgm:pt>
  </dgm:ptLst>
  <dgm:cxnLst>
    <dgm:cxn modelId="{B31699AC-2386-46C4-B6CA-31D19EB677E6}" type="presOf" srcId="{B651F6E3-6281-48DB-9319-2AEAFDAE7572}" destId="{619D679B-A015-4ECF-8348-D1034C574F40}"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2221FB34-310D-4638-ACAE-9ACC709E4926}" srcId="{757F3AB3-0718-4624-B441-E567A8F0AB56}" destId="{4C35D32F-0EAB-4CD7-82EE-45574DC2A586}" srcOrd="4" destOrd="0" parTransId="{A15F02C0-547C-48B3-9D05-E7F145EBF3C4}" sibTransId="{8C5711BF-38F0-4590-B6BC-B3119A33CA2E}"/>
    <dgm:cxn modelId="{81A6E279-7380-408C-97F6-65B3733BF3BB}" type="presOf" srcId="{D8197B8C-B260-4A16-BDF4-0947B075E274}" destId="{5A5FFA88-C948-4069-8E93-59FA12366E83}" srcOrd="1" destOrd="0" presId="urn:microsoft.com/office/officeart/2005/8/layout/target3"/>
    <dgm:cxn modelId="{C3B1B1B1-8861-4E8B-9AA8-3C075E22B412}" type="presOf" srcId="{B651F6E3-6281-48DB-9319-2AEAFDAE7572}" destId="{6BB5E863-4638-4E1D-BFDE-399D028AC4ED}" srcOrd="1" destOrd="0" presId="urn:microsoft.com/office/officeart/2005/8/layout/target3"/>
    <dgm:cxn modelId="{0E7F408E-97B4-4DCC-ADC3-B580E7E685DF}" type="presOf" srcId="{D1B46980-6531-4606-95E6-44980827E919}" destId="{2BE915AB-18AA-4053-B92C-3BFC9ED204BB}" srcOrd="1" destOrd="0" presId="urn:microsoft.com/office/officeart/2005/8/layout/target3"/>
    <dgm:cxn modelId="{D8D4904A-1557-41AC-9B28-2F548815391F}" type="presOf" srcId="{D1D4F407-5343-4D3F-B5B9-D407B03CAEB4}" destId="{D005CE8C-CC26-4C3E-AC11-E15060ECD759}" srcOrd="0" destOrd="0" presId="urn:microsoft.com/office/officeart/2005/8/layout/target3"/>
    <dgm:cxn modelId="{4188D134-68D9-452D-B1B0-289B49F888A8}" type="presOf" srcId="{757F3AB3-0718-4624-B441-E567A8F0AB56}" destId="{333A1088-737F-45CB-B68E-254E46348037}" srcOrd="0" destOrd="0" presId="urn:microsoft.com/office/officeart/2005/8/layout/target3"/>
    <dgm:cxn modelId="{D641BF47-0B1C-46F9-8C97-55B4A1009A81}" type="presOf" srcId="{4C35D32F-0EAB-4CD7-82EE-45574DC2A586}" destId="{8BEBB6EC-1DAA-4CAC-8A25-BC0FCBD5DBD5}" srcOrd="0" destOrd="0" presId="urn:microsoft.com/office/officeart/2005/8/layout/target3"/>
    <dgm:cxn modelId="{2E2E67FC-98B5-42E2-8EF3-0C0C2537BD74}" type="presOf" srcId="{8D92193D-ED0D-41F4-B13D-BEAD859D2946}" destId="{FB238351-4614-4EB9-A728-0C8E3E9785AA}"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FD88A0CD-A247-491B-B9D3-8287D64E84B3}" type="presOf" srcId="{4C35D32F-0EAB-4CD7-82EE-45574DC2A586}" destId="{890E4F0B-2866-4A3F-A3C7-2A14B1797930}" srcOrd="1" destOrd="0" presId="urn:microsoft.com/office/officeart/2005/8/layout/target3"/>
    <dgm:cxn modelId="{682249FE-3EE3-435D-A090-BD17D2C2BF7D}" type="presOf" srcId="{8D92193D-ED0D-41F4-B13D-BEAD859D2946}" destId="{B3D114C5-3D5A-47EA-9F36-42EEE9EAA70A}"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3B4B0E31-B8DD-4BB7-8DB0-7A2AA4CEC5AE}" type="presOf" srcId="{D8197B8C-B260-4A16-BDF4-0947B075E274}" destId="{25B08C86-7E15-44DC-BE7F-FFB55DD49D12}"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5F4886D8-C4D2-45FA-8762-85CCFA020B8D}" srcId="{757F3AB3-0718-4624-B441-E567A8F0AB56}" destId="{8D92193D-ED0D-41F4-B13D-BEAD859D2946}" srcOrd="5" destOrd="0" parTransId="{218C5214-FA15-4B39-AF61-22ACCE7F6790}" sibTransId="{77C24616-0CC9-45B3-BD94-65D7EE82F51A}"/>
    <dgm:cxn modelId="{97E7D0BE-F72D-4437-A3EA-0A04AA2B3B76}" type="presOf" srcId="{D1D4F407-5343-4D3F-B5B9-D407B03CAEB4}" destId="{AED2198E-93D5-4001-81B4-73124B309672}" srcOrd="1" destOrd="0" presId="urn:microsoft.com/office/officeart/2005/8/layout/target3"/>
    <dgm:cxn modelId="{771A0F63-14D0-420D-B1EB-1374C975B0D3}" type="presOf" srcId="{D1B46980-6531-4606-95E6-44980827E919}" destId="{6140AFEC-043D-4C43-A2F9-D0F5331DF3A3}" srcOrd="0" destOrd="0" presId="urn:microsoft.com/office/officeart/2005/8/layout/target3"/>
    <dgm:cxn modelId="{5DE5CA2A-1E8F-4356-B117-5B79E1628C3D}" type="presParOf" srcId="{333A1088-737F-45CB-B68E-254E46348037}" destId="{F5ABB229-8D3B-4694-996A-96F23CF14429}" srcOrd="0" destOrd="0" presId="urn:microsoft.com/office/officeart/2005/8/layout/target3"/>
    <dgm:cxn modelId="{B7C8FB89-A08C-48E7-B0B7-6BA464912962}" type="presParOf" srcId="{333A1088-737F-45CB-B68E-254E46348037}" destId="{F41139FD-01EE-4571-8B17-4FB00FC51163}" srcOrd="1" destOrd="0" presId="urn:microsoft.com/office/officeart/2005/8/layout/target3"/>
    <dgm:cxn modelId="{E6B2AE07-F071-4CEE-876A-4347D76B6201}" type="presParOf" srcId="{333A1088-737F-45CB-B68E-254E46348037}" destId="{D005CE8C-CC26-4C3E-AC11-E15060ECD759}" srcOrd="2" destOrd="0" presId="urn:microsoft.com/office/officeart/2005/8/layout/target3"/>
    <dgm:cxn modelId="{0C6A2270-8909-4529-B734-29BE23DA7782}" type="presParOf" srcId="{333A1088-737F-45CB-B68E-254E46348037}" destId="{2C702D82-9B77-49B7-9568-BB8EB47C3372}" srcOrd="3" destOrd="0" presId="urn:microsoft.com/office/officeart/2005/8/layout/target3"/>
    <dgm:cxn modelId="{9E30622E-D553-4BDC-BC62-ECC68108F8E3}" type="presParOf" srcId="{333A1088-737F-45CB-B68E-254E46348037}" destId="{A52A0455-90FF-4808-ABD0-F02540D31D5A}" srcOrd="4" destOrd="0" presId="urn:microsoft.com/office/officeart/2005/8/layout/target3"/>
    <dgm:cxn modelId="{A4327708-838D-42F1-9FBA-AD7041B7449A}" type="presParOf" srcId="{333A1088-737F-45CB-B68E-254E46348037}" destId="{6140AFEC-043D-4C43-A2F9-D0F5331DF3A3}" srcOrd="5" destOrd="0" presId="urn:microsoft.com/office/officeart/2005/8/layout/target3"/>
    <dgm:cxn modelId="{45D292C5-EBCA-4A1D-8B2D-D63FD02743C2}" type="presParOf" srcId="{333A1088-737F-45CB-B68E-254E46348037}" destId="{9358AC05-5D7D-4327-9F80-1AD486AEA664}" srcOrd="6" destOrd="0" presId="urn:microsoft.com/office/officeart/2005/8/layout/target3"/>
    <dgm:cxn modelId="{D08B242B-4E47-46CD-B8B5-401AD04B2113}" type="presParOf" srcId="{333A1088-737F-45CB-B68E-254E46348037}" destId="{313FC574-E1CD-4FB4-B054-0B805CE0447D}" srcOrd="7" destOrd="0" presId="urn:microsoft.com/office/officeart/2005/8/layout/target3"/>
    <dgm:cxn modelId="{4226F0DB-3082-49A4-BE98-89FCA88FEAE9}" type="presParOf" srcId="{333A1088-737F-45CB-B68E-254E46348037}" destId="{619D679B-A015-4ECF-8348-D1034C574F40}" srcOrd="8" destOrd="0" presId="urn:microsoft.com/office/officeart/2005/8/layout/target3"/>
    <dgm:cxn modelId="{9CAC2C56-E531-4925-AF33-E4D706DB7ABA}" type="presParOf" srcId="{333A1088-737F-45CB-B68E-254E46348037}" destId="{322283A8-4A27-4CDA-BAE3-F381106A9174}" srcOrd="9" destOrd="0" presId="urn:microsoft.com/office/officeart/2005/8/layout/target3"/>
    <dgm:cxn modelId="{02F2CA63-B111-4AB5-8B8C-05EB425C056A}" type="presParOf" srcId="{333A1088-737F-45CB-B68E-254E46348037}" destId="{FFC9F71D-1B4F-4AD9-A4A6-86ADEFC8AF5C}" srcOrd="10" destOrd="0" presId="urn:microsoft.com/office/officeart/2005/8/layout/target3"/>
    <dgm:cxn modelId="{AA24D40D-1587-4397-A09D-5DEB6BC73F7C}" type="presParOf" srcId="{333A1088-737F-45CB-B68E-254E46348037}" destId="{25B08C86-7E15-44DC-BE7F-FFB55DD49D12}" srcOrd="11" destOrd="0" presId="urn:microsoft.com/office/officeart/2005/8/layout/target3"/>
    <dgm:cxn modelId="{B782C0DC-6915-4EC3-B193-5734C522E9D2}" type="presParOf" srcId="{333A1088-737F-45CB-B68E-254E46348037}" destId="{76644BE8-9D7C-4C09-B250-3D10AF48CBB7}" srcOrd="12" destOrd="0" presId="urn:microsoft.com/office/officeart/2005/8/layout/target3"/>
    <dgm:cxn modelId="{EDC4359E-B17B-49B4-924B-2189F1BF0CD8}" type="presParOf" srcId="{333A1088-737F-45CB-B68E-254E46348037}" destId="{EE85B701-7295-41C0-BA7A-34D3756A2AE6}" srcOrd="13" destOrd="0" presId="urn:microsoft.com/office/officeart/2005/8/layout/target3"/>
    <dgm:cxn modelId="{332C0764-6955-456C-B01B-59BE0737ADA3}" type="presParOf" srcId="{333A1088-737F-45CB-B68E-254E46348037}" destId="{8BEBB6EC-1DAA-4CAC-8A25-BC0FCBD5DBD5}" srcOrd="14" destOrd="0" presId="urn:microsoft.com/office/officeart/2005/8/layout/target3"/>
    <dgm:cxn modelId="{6EF86713-2C8E-4005-AFF8-C3845596E145}" type="presParOf" srcId="{333A1088-737F-45CB-B68E-254E46348037}" destId="{BB36FF4F-FDC3-4AC3-88D7-8253F0F4DF34}" srcOrd="15" destOrd="0" presId="urn:microsoft.com/office/officeart/2005/8/layout/target3"/>
    <dgm:cxn modelId="{64377E9A-A86B-4BA7-96AB-EE41DFC9A9D0}" type="presParOf" srcId="{333A1088-737F-45CB-B68E-254E46348037}" destId="{B102BA36-17CD-4E06-A71E-63AFAB4CA13F}" srcOrd="16" destOrd="0" presId="urn:microsoft.com/office/officeart/2005/8/layout/target3"/>
    <dgm:cxn modelId="{D3D61903-7058-4B14-82AF-52C0AC3A7E4E}" type="presParOf" srcId="{333A1088-737F-45CB-B68E-254E46348037}" destId="{FB238351-4614-4EB9-A728-0C8E3E9785AA}" srcOrd="17" destOrd="0" presId="urn:microsoft.com/office/officeart/2005/8/layout/target3"/>
    <dgm:cxn modelId="{967D4CAD-956F-4FD5-9BB9-DA6AB87602B6}" type="presParOf" srcId="{333A1088-737F-45CB-B68E-254E46348037}" destId="{AED2198E-93D5-4001-81B4-73124B309672}" srcOrd="18" destOrd="0" presId="urn:microsoft.com/office/officeart/2005/8/layout/target3"/>
    <dgm:cxn modelId="{8104E280-8526-4670-AB6F-DE39693704B8}" type="presParOf" srcId="{333A1088-737F-45CB-B68E-254E46348037}" destId="{2BE915AB-18AA-4053-B92C-3BFC9ED204BB}" srcOrd="19" destOrd="0" presId="urn:microsoft.com/office/officeart/2005/8/layout/target3"/>
    <dgm:cxn modelId="{704ABDB6-F8D9-4A28-BB95-93003B1A5264}" type="presParOf" srcId="{333A1088-737F-45CB-B68E-254E46348037}" destId="{6BB5E863-4638-4E1D-BFDE-399D028AC4ED}" srcOrd="20" destOrd="0" presId="urn:microsoft.com/office/officeart/2005/8/layout/target3"/>
    <dgm:cxn modelId="{D4D0831D-6975-4C90-BA48-A80A6E1BBF89}" type="presParOf" srcId="{333A1088-737F-45CB-B68E-254E46348037}" destId="{5A5FFA88-C948-4069-8E93-59FA12366E83}" srcOrd="21" destOrd="0" presId="urn:microsoft.com/office/officeart/2005/8/layout/target3"/>
    <dgm:cxn modelId="{52412213-A338-4C97-BCDC-9576EEECC82C}" type="presParOf" srcId="{333A1088-737F-45CB-B68E-254E46348037}" destId="{890E4F0B-2866-4A3F-A3C7-2A14B1797930}" srcOrd="22" destOrd="0" presId="urn:microsoft.com/office/officeart/2005/8/layout/target3"/>
    <dgm:cxn modelId="{9F022863-57FD-43F1-90C2-0B4C46A6DF22}" type="presParOf" srcId="{333A1088-737F-45CB-B68E-254E46348037}" destId="{B3D114C5-3D5A-47EA-9F36-42EEE9EAA70A}" srcOrd="23" destOrd="0" presId="urn:microsoft.com/office/officeart/2005/8/layout/target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C46F0E-FBCB-4213-AFDC-31D84649FA1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cs-CZ"/>
        </a:p>
      </dgm:t>
    </dgm:pt>
    <dgm:pt modelId="{64CF6B6B-B26C-4C48-B75B-6E4948785F70}">
      <dgm:prSet phldrT="[Text]" custT="1"/>
      <dgm:spPr/>
      <dgm:t>
        <a:bodyPr/>
        <a:lstStyle/>
        <a:p>
          <a:r>
            <a:rPr lang="cs-CZ" sz="2000" b="1" dirty="0" smtClean="0"/>
            <a:t>STRUNNÉ</a:t>
          </a:r>
          <a:endParaRPr lang="cs-CZ" sz="2000" b="1" dirty="0"/>
        </a:p>
      </dgm:t>
    </dgm:pt>
    <dgm:pt modelId="{D1A62F47-794B-49E9-98E0-BCA92A7D2241}" type="parTrans" cxnId="{8F689D32-E048-4944-B8F3-E2E2F466EA85}">
      <dgm:prSet/>
      <dgm:spPr/>
      <dgm:t>
        <a:bodyPr/>
        <a:lstStyle/>
        <a:p>
          <a:endParaRPr lang="cs-CZ"/>
        </a:p>
      </dgm:t>
    </dgm:pt>
    <dgm:pt modelId="{C2A48587-8EE0-4E46-A43C-7EFE0BC996CC}" type="sibTrans" cxnId="{8F689D32-E048-4944-B8F3-E2E2F466EA85}">
      <dgm:prSet/>
      <dgm:spPr/>
      <dgm:t>
        <a:bodyPr/>
        <a:lstStyle/>
        <a:p>
          <a:endParaRPr lang="cs-CZ"/>
        </a:p>
      </dgm:t>
    </dgm:pt>
    <dgm:pt modelId="{D2CF93BF-E63B-4F96-9F09-B02E035C700F}">
      <dgm:prSet phldrT="[Text]"/>
      <dgm:spPr/>
      <dgm:t>
        <a:bodyPr/>
        <a:lstStyle/>
        <a:p>
          <a:r>
            <a:rPr lang="cs-CZ" b="1" dirty="0" smtClean="0"/>
            <a:t>smyčcové</a:t>
          </a:r>
          <a:endParaRPr lang="cs-CZ" b="1" dirty="0"/>
        </a:p>
      </dgm:t>
    </dgm:pt>
    <dgm:pt modelId="{922E5B48-1F5C-4C6A-AA7A-DC8ADDD26F2E}" type="parTrans" cxnId="{1FAB95F7-4EC3-4F62-96EE-A59968FE8CDC}">
      <dgm:prSet/>
      <dgm:spPr/>
      <dgm:t>
        <a:bodyPr/>
        <a:lstStyle/>
        <a:p>
          <a:endParaRPr lang="cs-CZ"/>
        </a:p>
      </dgm:t>
    </dgm:pt>
    <dgm:pt modelId="{E2FC4196-51A6-4231-9C9B-2C680646098E}" type="sibTrans" cxnId="{1FAB95F7-4EC3-4F62-96EE-A59968FE8CDC}">
      <dgm:prSet/>
      <dgm:spPr/>
      <dgm:t>
        <a:bodyPr/>
        <a:lstStyle/>
        <a:p>
          <a:endParaRPr lang="cs-CZ"/>
        </a:p>
      </dgm:t>
    </dgm:pt>
    <dgm:pt modelId="{014FD39A-5DB7-462D-821A-D81E054F9110}">
      <dgm:prSet phldrT="[Text]"/>
      <dgm:spPr/>
      <dgm:t>
        <a:bodyPr/>
        <a:lstStyle/>
        <a:p>
          <a:r>
            <a:rPr lang="cs-CZ" b="1" dirty="0" smtClean="0"/>
            <a:t>drnkací</a:t>
          </a:r>
          <a:endParaRPr lang="cs-CZ" b="1" dirty="0"/>
        </a:p>
      </dgm:t>
    </dgm:pt>
    <dgm:pt modelId="{2F591977-850A-4BC3-84F2-C2DB0FC37631}" type="parTrans" cxnId="{04CF056A-6320-44FB-A7B5-A821622737C3}">
      <dgm:prSet/>
      <dgm:spPr/>
      <dgm:t>
        <a:bodyPr/>
        <a:lstStyle/>
        <a:p>
          <a:endParaRPr lang="cs-CZ"/>
        </a:p>
      </dgm:t>
    </dgm:pt>
    <dgm:pt modelId="{A1F94300-E198-4064-9BCC-B35F8F593506}" type="sibTrans" cxnId="{04CF056A-6320-44FB-A7B5-A821622737C3}">
      <dgm:prSet/>
      <dgm:spPr/>
      <dgm:t>
        <a:bodyPr/>
        <a:lstStyle/>
        <a:p>
          <a:endParaRPr lang="cs-CZ"/>
        </a:p>
      </dgm:t>
    </dgm:pt>
    <dgm:pt modelId="{1E2FC7E7-6BEB-4B2A-A725-AF9B00C4F90D}">
      <dgm:prSet phldrT="[Text]" custT="1"/>
      <dgm:spPr/>
      <dgm:t>
        <a:bodyPr/>
        <a:lstStyle/>
        <a:p>
          <a:r>
            <a:rPr lang="cs-CZ" sz="2000" b="1" dirty="0" smtClean="0"/>
            <a:t>DECHOVÉ</a:t>
          </a:r>
          <a:endParaRPr lang="cs-CZ" sz="2000" b="1" dirty="0"/>
        </a:p>
      </dgm:t>
    </dgm:pt>
    <dgm:pt modelId="{9C20D028-2E06-4305-A915-A8AA3CA941BC}" type="parTrans" cxnId="{BA0E61AB-49E9-4D22-89A2-30B4C713B47F}">
      <dgm:prSet/>
      <dgm:spPr/>
      <dgm:t>
        <a:bodyPr/>
        <a:lstStyle/>
        <a:p>
          <a:endParaRPr lang="cs-CZ"/>
        </a:p>
      </dgm:t>
    </dgm:pt>
    <dgm:pt modelId="{73BE58B4-1611-409F-9BC6-DB1FBE43B551}" type="sibTrans" cxnId="{BA0E61AB-49E9-4D22-89A2-30B4C713B47F}">
      <dgm:prSet/>
      <dgm:spPr/>
      <dgm:t>
        <a:bodyPr/>
        <a:lstStyle/>
        <a:p>
          <a:endParaRPr lang="cs-CZ"/>
        </a:p>
      </dgm:t>
    </dgm:pt>
    <dgm:pt modelId="{8D7DD90E-9563-4D89-B6C6-2E2F1559617B}">
      <dgm:prSet phldrT="[Text]"/>
      <dgm:spPr/>
      <dgm:t>
        <a:bodyPr/>
        <a:lstStyle/>
        <a:p>
          <a:r>
            <a:rPr lang="cs-CZ" b="1" dirty="0" smtClean="0"/>
            <a:t>dřevěné</a:t>
          </a:r>
          <a:endParaRPr lang="cs-CZ" b="1" dirty="0"/>
        </a:p>
      </dgm:t>
    </dgm:pt>
    <dgm:pt modelId="{66AFD1A6-E856-4632-B102-F9E29359988E}" type="parTrans" cxnId="{7DE81249-68B7-4C24-9725-DC19F1541213}">
      <dgm:prSet/>
      <dgm:spPr/>
      <dgm:t>
        <a:bodyPr/>
        <a:lstStyle/>
        <a:p>
          <a:endParaRPr lang="cs-CZ"/>
        </a:p>
      </dgm:t>
    </dgm:pt>
    <dgm:pt modelId="{C636F9AB-9D56-429D-9FCA-FF2F738B998D}" type="sibTrans" cxnId="{7DE81249-68B7-4C24-9725-DC19F1541213}">
      <dgm:prSet/>
      <dgm:spPr/>
      <dgm:t>
        <a:bodyPr/>
        <a:lstStyle/>
        <a:p>
          <a:endParaRPr lang="cs-CZ"/>
        </a:p>
      </dgm:t>
    </dgm:pt>
    <dgm:pt modelId="{7669791D-5E5D-440D-A05C-D1DE93E039CE}">
      <dgm:prSet phldrT="[Text]"/>
      <dgm:spPr/>
      <dgm:t>
        <a:bodyPr/>
        <a:lstStyle/>
        <a:p>
          <a:r>
            <a:rPr lang="cs-CZ" b="1" dirty="0" smtClean="0"/>
            <a:t>žesťové</a:t>
          </a:r>
          <a:endParaRPr lang="cs-CZ" b="1" dirty="0"/>
        </a:p>
      </dgm:t>
    </dgm:pt>
    <dgm:pt modelId="{EB25B153-5F1D-4A46-8C11-C27DDB66A540}" type="parTrans" cxnId="{E2262735-B648-4ECE-85E4-326568CB8FAC}">
      <dgm:prSet/>
      <dgm:spPr/>
      <dgm:t>
        <a:bodyPr/>
        <a:lstStyle/>
        <a:p>
          <a:endParaRPr lang="cs-CZ"/>
        </a:p>
      </dgm:t>
    </dgm:pt>
    <dgm:pt modelId="{A5FA8555-5563-4EC1-8C1C-752391C5A47B}" type="sibTrans" cxnId="{E2262735-B648-4ECE-85E4-326568CB8FAC}">
      <dgm:prSet/>
      <dgm:spPr/>
      <dgm:t>
        <a:bodyPr/>
        <a:lstStyle/>
        <a:p>
          <a:endParaRPr lang="cs-CZ"/>
        </a:p>
      </dgm:t>
    </dgm:pt>
    <dgm:pt modelId="{FFC17437-33BD-4080-97D5-ACE51678A6A9}">
      <dgm:prSet phldrT="[Text]" custT="1"/>
      <dgm:spPr/>
      <dgm:t>
        <a:bodyPr/>
        <a:lstStyle/>
        <a:p>
          <a:pPr algn="ctr"/>
          <a:r>
            <a:rPr lang="cs-CZ" sz="1600" b="1" dirty="0" smtClean="0"/>
            <a:t>KLÁVESOVÉ</a:t>
          </a:r>
          <a:endParaRPr lang="cs-CZ" sz="1600" b="1" dirty="0"/>
        </a:p>
      </dgm:t>
    </dgm:pt>
    <dgm:pt modelId="{ABF31089-AA53-4CF3-89B2-291784DF1BE5}" type="parTrans" cxnId="{39FB50AD-134A-423E-9D86-63BC6D857226}">
      <dgm:prSet/>
      <dgm:spPr/>
      <dgm:t>
        <a:bodyPr/>
        <a:lstStyle/>
        <a:p>
          <a:endParaRPr lang="cs-CZ"/>
        </a:p>
      </dgm:t>
    </dgm:pt>
    <dgm:pt modelId="{9E6D48C1-6D95-4BBE-AD12-735E7C85F6E8}" type="sibTrans" cxnId="{39FB50AD-134A-423E-9D86-63BC6D857226}">
      <dgm:prSet/>
      <dgm:spPr/>
      <dgm:t>
        <a:bodyPr/>
        <a:lstStyle/>
        <a:p>
          <a:endParaRPr lang="cs-CZ"/>
        </a:p>
      </dgm:t>
    </dgm:pt>
    <dgm:pt modelId="{9856E7D4-A4C2-4EB3-8C41-6F26E70F6D5D}">
      <dgm:prSet phldrT="[Text]" custT="1"/>
      <dgm:spPr/>
      <dgm:t>
        <a:bodyPr/>
        <a:lstStyle/>
        <a:p>
          <a:r>
            <a:rPr lang="cs-CZ" sz="2000" b="1" dirty="0" smtClean="0"/>
            <a:t>BICÍ</a:t>
          </a:r>
          <a:endParaRPr lang="cs-CZ" sz="2000" b="1" dirty="0"/>
        </a:p>
      </dgm:t>
    </dgm:pt>
    <dgm:pt modelId="{AD657522-52D4-40C3-836A-174A2983DCC0}" type="parTrans" cxnId="{363C9D7F-13D2-4C44-9CB9-F0D6D64C0705}">
      <dgm:prSet/>
      <dgm:spPr/>
      <dgm:t>
        <a:bodyPr/>
        <a:lstStyle/>
        <a:p>
          <a:endParaRPr lang="cs-CZ"/>
        </a:p>
      </dgm:t>
    </dgm:pt>
    <dgm:pt modelId="{0DF32E76-7442-44B4-AC36-383DB80E69E1}" type="sibTrans" cxnId="{363C9D7F-13D2-4C44-9CB9-F0D6D64C0705}">
      <dgm:prSet/>
      <dgm:spPr/>
      <dgm:t>
        <a:bodyPr/>
        <a:lstStyle/>
        <a:p>
          <a:endParaRPr lang="cs-CZ"/>
        </a:p>
      </dgm:t>
    </dgm:pt>
    <dgm:pt modelId="{52E22CF6-58D7-4EFF-BAD2-3EDD4E1362FB}">
      <dgm:prSet/>
      <dgm:spPr/>
      <dgm:t>
        <a:bodyPr/>
        <a:lstStyle/>
        <a:p>
          <a:r>
            <a:rPr lang="cs-CZ" b="1" dirty="0" smtClean="0"/>
            <a:t>melodické</a:t>
          </a:r>
          <a:endParaRPr lang="cs-CZ" b="1" dirty="0"/>
        </a:p>
      </dgm:t>
    </dgm:pt>
    <dgm:pt modelId="{BEAE7B00-EBC8-4385-8CE8-D73187D30C1A}" type="parTrans" cxnId="{1784EA68-7D45-4D79-ACE0-E02F94C1562A}">
      <dgm:prSet/>
      <dgm:spPr/>
      <dgm:t>
        <a:bodyPr/>
        <a:lstStyle/>
        <a:p>
          <a:endParaRPr lang="cs-CZ"/>
        </a:p>
      </dgm:t>
    </dgm:pt>
    <dgm:pt modelId="{5BC3CFC8-7AD8-4C0D-AF14-E69501A0A758}" type="sibTrans" cxnId="{1784EA68-7D45-4D79-ACE0-E02F94C1562A}">
      <dgm:prSet/>
      <dgm:spPr/>
      <dgm:t>
        <a:bodyPr/>
        <a:lstStyle/>
        <a:p>
          <a:endParaRPr lang="cs-CZ"/>
        </a:p>
      </dgm:t>
    </dgm:pt>
    <dgm:pt modelId="{AAF39F8C-3100-402E-8086-37792A638186}">
      <dgm:prSet/>
      <dgm:spPr/>
      <dgm:t>
        <a:bodyPr/>
        <a:lstStyle/>
        <a:p>
          <a:r>
            <a:rPr lang="cs-CZ" b="1" dirty="0" smtClean="0"/>
            <a:t>rytmické</a:t>
          </a:r>
          <a:endParaRPr lang="cs-CZ" b="1" dirty="0"/>
        </a:p>
      </dgm:t>
    </dgm:pt>
    <dgm:pt modelId="{930F45E9-6421-4506-ABA0-2FA499C01BFE}" type="parTrans" cxnId="{3080D590-6F7A-40BE-887E-7D484FA07584}">
      <dgm:prSet/>
      <dgm:spPr/>
      <dgm:t>
        <a:bodyPr/>
        <a:lstStyle/>
        <a:p>
          <a:endParaRPr lang="cs-CZ"/>
        </a:p>
      </dgm:t>
    </dgm:pt>
    <dgm:pt modelId="{D4E28809-7289-476F-9AC4-FF8C2F0F04FB}" type="sibTrans" cxnId="{3080D590-6F7A-40BE-887E-7D484FA07584}">
      <dgm:prSet/>
      <dgm:spPr/>
      <dgm:t>
        <a:bodyPr/>
        <a:lstStyle/>
        <a:p>
          <a:endParaRPr lang="cs-CZ"/>
        </a:p>
      </dgm:t>
    </dgm:pt>
    <dgm:pt modelId="{6F127CF8-7DFD-42E8-9700-8A661D29C9C6}" type="pres">
      <dgm:prSet presAssocID="{41C46F0E-FBCB-4213-AFDC-31D84649FA12}" presName="Name0" presStyleCnt="0">
        <dgm:presLayoutVars>
          <dgm:dir/>
          <dgm:animLvl val="lvl"/>
          <dgm:resizeHandles val="exact"/>
        </dgm:presLayoutVars>
      </dgm:prSet>
      <dgm:spPr/>
      <dgm:t>
        <a:bodyPr/>
        <a:lstStyle/>
        <a:p>
          <a:endParaRPr lang="cs-CZ"/>
        </a:p>
      </dgm:t>
    </dgm:pt>
    <dgm:pt modelId="{E1B07A59-48D2-4BB0-86EB-50905B36C3AE}" type="pres">
      <dgm:prSet presAssocID="{64CF6B6B-B26C-4C48-B75B-6E4948785F70}" presName="composite" presStyleCnt="0"/>
      <dgm:spPr/>
    </dgm:pt>
    <dgm:pt modelId="{C01C0F31-A46A-47E4-8F75-64C1693BBB52}" type="pres">
      <dgm:prSet presAssocID="{64CF6B6B-B26C-4C48-B75B-6E4948785F70}" presName="parTx" presStyleLbl="alignNode1" presStyleIdx="0" presStyleCnt="4">
        <dgm:presLayoutVars>
          <dgm:chMax val="0"/>
          <dgm:chPref val="0"/>
          <dgm:bulletEnabled val="1"/>
        </dgm:presLayoutVars>
      </dgm:prSet>
      <dgm:spPr/>
      <dgm:t>
        <a:bodyPr/>
        <a:lstStyle/>
        <a:p>
          <a:endParaRPr lang="cs-CZ"/>
        </a:p>
      </dgm:t>
    </dgm:pt>
    <dgm:pt modelId="{A22186E9-BAFA-41FB-820C-2BC415E96349}" type="pres">
      <dgm:prSet presAssocID="{64CF6B6B-B26C-4C48-B75B-6E4948785F70}" presName="desTx" presStyleLbl="alignAccFollowNode1" presStyleIdx="0" presStyleCnt="4">
        <dgm:presLayoutVars>
          <dgm:bulletEnabled val="1"/>
        </dgm:presLayoutVars>
      </dgm:prSet>
      <dgm:spPr/>
      <dgm:t>
        <a:bodyPr/>
        <a:lstStyle/>
        <a:p>
          <a:endParaRPr lang="cs-CZ"/>
        </a:p>
      </dgm:t>
    </dgm:pt>
    <dgm:pt modelId="{081844A5-DDBE-46C0-AA49-8B790999C912}" type="pres">
      <dgm:prSet presAssocID="{C2A48587-8EE0-4E46-A43C-7EFE0BC996CC}" presName="space" presStyleCnt="0"/>
      <dgm:spPr/>
    </dgm:pt>
    <dgm:pt modelId="{1216665A-9806-4DD5-B1DF-B1859F0834E1}" type="pres">
      <dgm:prSet presAssocID="{1E2FC7E7-6BEB-4B2A-A725-AF9B00C4F90D}" presName="composite" presStyleCnt="0"/>
      <dgm:spPr/>
    </dgm:pt>
    <dgm:pt modelId="{8C801347-B6C1-4A8A-83E2-D52D21D62B67}" type="pres">
      <dgm:prSet presAssocID="{1E2FC7E7-6BEB-4B2A-A725-AF9B00C4F90D}" presName="parTx" presStyleLbl="alignNode1" presStyleIdx="1" presStyleCnt="4">
        <dgm:presLayoutVars>
          <dgm:chMax val="0"/>
          <dgm:chPref val="0"/>
          <dgm:bulletEnabled val="1"/>
        </dgm:presLayoutVars>
      </dgm:prSet>
      <dgm:spPr/>
      <dgm:t>
        <a:bodyPr/>
        <a:lstStyle/>
        <a:p>
          <a:endParaRPr lang="cs-CZ"/>
        </a:p>
      </dgm:t>
    </dgm:pt>
    <dgm:pt modelId="{4C0DE7FA-E0A0-47D1-922D-12190DB95BAB}" type="pres">
      <dgm:prSet presAssocID="{1E2FC7E7-6BEB-4B2A-A725-AF9B00C4F90D}" presName="desTx" presStyleLbl="alignAccFollowNode1" presStyleIdx="1" presStyleCnt="4">
        <dgm:presLayoutVars>
          <dgm:bulletEnabled val="1"/>
        </dgm:presLayoutVars>
      </dgm:prSet>
      <dgm:spPr/>
      <dgm:t>
        <a:bodyPr/>
        <a:lstStyle/>
        <a:p>
          <a:endParaRPr lang="cs-CZ"/>
        </a:p>
      </dgm:t>
    </dgm:pt>
    <dgm:pt modelId="{BC0F11F3-8944-4FDE-B10B-AE4A503C1A61}" type="pres">
      <dgm:prSet presAssocID="{73BE58B4-1611-409F-9BC6-DB1FBE43B551}" presName="space" presStyleCnt="0"/>
      <dgm:spPr/>
    </dgm:pt>
    <dgm:pt modelId="{354A3E4D-50AD-4931-9873-650175C0697D}" type="pres">
      <dgm:prSet presAssocID="{FFC17437-33BD-4080-97D5-ACE51678A6A9}" presName="composite" presStyleCnt="0"/>
      <dgm:spPr/>
    </dgm:pt>
    <dgm:pt modelId="{C1EB7020-252B-46D7-87D1-D0E8F05FC39D}" type="pres">
      <dgm:prSet presAssocID="{FFC17437-33BD-4080-97D5-ACE51678A6A9}" presName="parTx" presStyleLbl="alignNode1" presStyleIdx="2" presStyleCnt="4">
        <dgm:presLayoutVars>
          <dgm:chMax val="0"/>
          <dgm:chPref val="0"/>
          <dgm:bulletEnabled val="1"/>
        </dgm:presLayoutVars>
      </dgm:prSet>
      <dgm:spPr/>
      <dgm:t>
        <a:bodyPr/>
        <a:lstStyle/>
        <a:p>
          <a:endParaRPr lang="cs-CZ"/>
        </a:p>
      </dgm:t>
    </dgm:pt>
    <dgm:pt modelId="{C1F9E772-147B-4890-ABB4-E35F5903E345}" type="pres">
      <dgm:prSet presAssocID="{FFC17437-33BD-4080-97D5-ACE51678A6A9}" presName="desTx" presStyleLbl="alignAccFollowNode1" presStyleIdx="2" presStyleCnt="4">
        <dgm:presLayoutVars>
          <dgm:bulletEnabled val="1"/>
        </dgm:presLayoutVars>
      </dgm:prSet>
      <dgm:spPr/>
      <dgm:t>
        <a:bodyPr/>
        <a:lstStyle/>
        <a:p>
          <a:endParaRPr lang="cs-CZ"/>
        </a:p>
      </dgm:t>
    </dgm:pt>
    <dgm:pt modelId="{024841EB-6F9A-4BC0-9E82-19BEBAA590DE}" type="pres">
      <dgm:prSet presAssocID="{9E6D48C1-6D95-4BBE-AD12-735E7C85F6E8}" presName="space" presStyleCnt="0"/>
      <dgm:spPr/>
    </dgm:pt>
    <dgm:pt modelId="{A7D6452F-65F7-456A-9129-C1C282623682}" type="pres">
      <dgm:prSet presAssocID="{9856E7D4-A4C2-4EB3-8C41-6F26E70F6D5D}" presName="composite" presStyleCnt="0"/>
      <dgm:spPr/>
    </dgm:pt>
    <dgm:pt modelId="{A7DF344D-B23A-48C7-85F8-13E3B842F946}" type="pres">
      <dgm:prSet presAssocID="{9856E7D4-A4C2-4EB3-8C41-6F26E70F6D5D}" presName="parTx" presStyleLbl="alignNode1" presStyleIdx="3" presStyleCnt="4">
        <dgm:presLayoutVars>
          <dgm:chMax val="0"/>
          <dgm:chPref val="0"/>
          <dgm:bulletEnabled val="1"/>
        </dgm:presLayoutVars>
      </dgm:prSet>
      <dgm:spPr/>
      <dgm:t>
        <a:bodyPr/>
        <a:lstStyle/>
        <a:p>
          <a:endParaRPr lang="cs-CZ"/>
        </a:p>
      </dgm:t>
    </dgm:pt>
    <dgm:pt modelId="{3D794E1A-2755-4CDC-9132-B4DA16163DDC}" type="pres">
      <dgm:prSet presAssocID="{9856E7D4-A4C2-4EB3-8C41-6F26E70F6D5D}" presName="desTx" presStyleLbl="alignAccFollowNode1" presStyleIdx="3" presStyleCnt="4">
        <dgm:presLayoutVars>
          <dgm:bulletEnabled val="1"/>
        </dgm:presLayoutVars>
      </dgm:prSet>
      <dgm:spPr/>
      <dgm:t>
        <a:bodyPr/>
        <a:lstStyle/>
        <a:p>
          <a:endParaRPr lang="cs-CZ"/>
        </a:p>
      </dgm:t>
    </dgm:pt>
  </dgm:ptLst>
  <dgm:cxnLst>
    <dgm:cxn modelId="{9EE2343B-6B99-4C79-BF31-7C1EDED8706D}" type="presOf" srcId="{64CF6B6B-B26C-4C48-B75B-6E4948785F70}" destId="{C01C0F31-A46A-47E4-8F75-64C1693BBB52}" srcOrd="0" destOrd="0" presId="urn:microsoft.com/office/officeart/2005/8/layout/hList1"/>
    <dgm:cxn modelId="{F0E7CCAE-0D14-44F4-9626-4B8AD808858F}" type="presOf" srcId="{FFC17437-33BD-4080-97D5-ACE51678A6A9}" destId="{C1EB7020-252B-46D7-87D1-D0E8F05FC39D}" srcOrd="0" destOrd="0" presId="urn:microsoft.com/office/officeart/2005/8/layout/hList1"/>
    <dgm:cxn modelId="{927DB1A7-E8B6-4C33-BC70-65027B01220B}" type="presOf" srcId="{AAF39F8C-3100-402E-8086-37792A638186}" destId="{3D794E1A-2755-4CDC-9132-B4DA16163DDC}" srcOrd="0" destOrd="1" presId="urn:microsoft.com/office/officeart/2005/8/layout/hList1"/>
    <dgm:cxn modelId="{1470D7C0-89E8-4DA3-AD7B-760EA025A9C1}" type="presOf" srcId="{52E22CF6-58D7-4EFF-BAD2-3EDD4E1362FB}" destId="{3D794E1A-2755-4CDC-9132-B4DA16163DDC}" srcOrd="0" destOrd="0" presId="urn:microsoft.com/office/officeart/2005/8/layout/hList1"/>
    <dgm:cxn modelId="{39FB50AD-134A-423E-9D86-63BC6D857226}" srcId="{41C46F0E-FBCB-4213-AFDC-31D84649FA12}" destId="{FFC17437-33BD-4080-97D5-ACE51678A6A9}" srcOrd="2" destOrd="0" parTransId="{ABF31089-AA53-4CF3-89B2-291784DF1BE5}" sibTransId="{9E6D48C1-6D95-4BBE-AD12-735E7C85F6E8}"/>
    <dgm:cxn modelId="{1AF5E706-839F-427D-8858-CA2D69208941}" type="presOf" srcId="{41C46F0E-FBCB-4213-AFDC-31D84649FA12}" destId="{6F127CF8-7DFD-42E8-9700-8A661D29C9C6}" srcOrd="0" destOrd="0" presId="urn:microsoft.com/office/officeart/2005/8/layout/hList1"/>
    <dgm:cxn modelId="{04CF056A-6320-44FB-A7B5-A821622737C3}" srcId="{64CF6B6B-B26C-4C48-B75B-6E4948785F70}" destId="{014FD39A-5DB7-462D-821A-D81E054F9110}" srcOrd="1" destOrd="0" parTransId="{2F591977-850A-4BC3-84F2-C2DB0FC37631}" sibTransId="{A1F94300-E198-4064-9BCC-B35F8F593506}"/>
    <dgm:cxn modelId="{1D9A7E98-2658-401C-BA7A-0AB0AEE5648D}" type="presOf" srcId="{9856E7D4-A4C2-4EB3-8C41-6F26E70F6D5D}" destId="{A7DF344D-B23A-48C7-85F8-13E3B842F946}" srcOrd="0" destOrd="0" presId="urn:microsoft.com/office/officeart/2005/8/layout/hList1"/>
    <dgm:cxn modelId="{3080D590-6F7A-40BE-887E-7D484FA07584}" srcId="{9856E7D4-A4C2-4EB3-8C41-6F26E70F6D5D}" destId="{AAF39F8C-3100-402E-8086-37792A638186}" srcOrd="1" destOrd="0" parTransId="{930F45E9-6421-4506-ABA0-2FA499C01BFE}" sibTransId="{D4E28809-7289-476F-9AC4-FF8C2F0F04FB}"/>
    <dgm:cxn modelId="{292A80C5-DE43-4F9F-BBD4-AFEC24FB1E12}" type="presOf" srcId="{7669791D-5E5D-440D-A05C-D1DE93E039CE}" destId="{4C0DE7FA-E0A0-47D1-922D-12190DB95BAB}" srcOrd="0" destOrd="1" presId="urn:microsoft.com/office/officeart/2005/8/layout/hList1"/>
    <dgm:cxn modelId="{359B3CD2-B57C-4287-BA8E-85CDDE2EFD5D}" type="presOf" srcId="{014FD39A-5DB7-462D-821A-D81E054F9110}" destId="{A22186E9-BAFA-41FB-820C-2BC415E96349}" srcOrd="0" destOrd="1" presId="urn:microsoft.com/office/officeart/2005/8/layout/hList1"/>
    <dgm:cxn modelId="{1FAB95F7-4EC3-4F62-96EE-A59968FE8CDC}" srcId="{64CF6B6B-B26C-4C48-B75B-6E4948785F70}" destId="{D2CF93BF-E63B-4F96-9F09-B02E035C700F}" srcOrd="0" destOrd="0" parTransId="{922E5B48-1F5C-4C6A-AA7A-DC8ADDD26F2E}" sibTransId="{E2FC4196-51A6-4231-9C9B-2C680646098E}"/>
    <dgm:cxn modelId="{1784EA68-7D45-4D79-ACE0-E02F94C1562A}" srcId="{9856E7D4-A4C2-4EB3-8C41-6F26E70F6D5D}" destId="{52E22CF6-58D7-4EFF-BAD2-3EDD4E1362FB}" srcOrd="0" destOrd="0" parTransId="{BEAE7B00-EBC8-4385-8CE8-D73187D30C1A}" sibTransId="{5BC3CFC8-7AD8-4C0D-AF14-E69501A0A758}"/>
    <dgm:cxn modelId="{BA0E61AB-49E9-4D22-89A2-30B4C713B47F}" srcId="{41C46F0E-FBCB-4213-AFDC-31D84649FA12}" destId="{1E2FC7E7-6BEB-4B2A-A725-AF9B00C4F90D}" srcOrd="1" destOrd="0" parTransId="{9C20D028-2E06-4305-A915-A8AA3CA941BC}" sibTransId="{73BE58B4-1611-409F-9BC6-DB1FBE43B551}"/>
    <dgm:cxn modelId="{E2262735-B648-4ECE-85E4-326568CB8FAC}" srcId="{1E2FC7E7-6BEB-4B2A-A725-AF9B00C4F90D}" destId="{7669791D-5E5D-440D-A05C-D1DE93E039CE}" srcOrd="1" destOrd="0" parTransId="{EB25B153-5F1D-4A46-8C11-C27DDB66A540}" sibTransId="{A5FA8555-5563-4EC1-8C1C-752391C5A47B}"/>
    <dgm:cxn modelId="{7DE81249-68B7-4C24-9725-DC19F1541213}" srcId="{1E2FC7E7-6BEB-4B2A-A725-AF9B00C4F90D}" destId="{8D7DD90E-9563-4D89-B6C6-2E2F1559617B}" srcOrd="0" destOrd="0" parTransId="{66AFD1A6-E856-4632-B102-F9E29359988E}" sibTransId="{C636F9AB-9D56-429D-9FCA-FF2F738B998D}"/>
    <dgm:cxn modelId="{363C9D7F-13D2-4C44-9CB9-F0D6D64C0705}" srcId="{41C46F0E-FBCB-4213-AFDC-31D84649FA12}" destId="{9856E7D4-A4C2-4EB3-8C41-6F26E70F6D5D}" srcOrd="3" destOrd="0" parTransId="{AD657522-52D4-40C3-836A-174A2983DCC0}" sibTransId="{0DF32E76-7442-44B4-AC36-383DB80E69E1}"/>
    <dgm:cxn modelId="{3C121A30-5F32-410C-B3B9-91F4AF626BCA}" type="presOf" srcId="{D2CF93BF-E63B-4F96-9F09-B02E035C700F}" destId="{A22186E9-BAFA-41FB-820C-2BC415E96349}" srcOrd="0" destOrd="0" presId="urn:microsoft.com/office/officeart/2005/8/layout/hList1"/>
    <dgm:cxn modelId="{95686A5B-C722-40BB-805D-6ED9B610BEFE}" type="presOf" srcId="{8D7DD90E-9563-4D89-B6C6-2E2F1559617B}" destId="{4C0DE7FA-E0A0-47D1-922D-12190DB95BAB}" srcOrd="0" destOrd="0" presId="urn:microsoft.com/office/officeart/2005/8/layout/hList1"/>
    <dgm:cxn modelId="{7EBAB02F-4D05-424C-839E-A7AA0CE7989E}" type="presOf" srcId="{1E2FC7E7-6BEB-4B2A-A725-AF9B00C4F90D}" destId="{8C801347-B6C1-4A8A-83E2-D52D21D62B67}" srcOrd="0" destOrd="0" presId="urn:microsoft.com/office/officeart/2005/8/layout/hList1"/>
    <dgm:cxn modelId="{8F689D32-E048-4944-B8F3-E2E2F466EA85}" srcId="{41C46F0E-FBCB-4213-AFDC-31D84649FA12}" destId="{64CF6B6B-B26C-4C48-B75B-6E4948785F70}" srcOrd="0" destOrd="0" parTransId="{D1A62F47-794B-49E9-98E0-BCA92A7D2241}" sibTransId="{C2A48587-8EE0-4E46-A43C-7EFE0BC996CC}"/>
    <dgm:cxn modelId="{BE00686B-3F2B-43DD-8F7C-69CF18F3AD4D}" type="presParOf" srcId="{6F127CF8-7DFD-42E8-9700-8A661D29C9C6}" destId="{E1B07A59-48D2-4BB0-86EB-50905B36C3AE}" srcOrd="0" destOrd="0" presId="urn:microsoft.com/office/officeart/2005/8/layout/hList1"/>
    <dgm:cxn modelId="{C5049292-5572-4EC6-B049-996B282D056F}" type="presParOf" srcId="{E1B07A59-48D2-4BB0-86EB-50905B36C3AE}" destId="{C01C0F31-A46A-47E4-8F75-64C1693BBB52}" srcOrd="0" destOrd="0" presId="urn:microsoft.com/office/officeart/2005/8/layout/hList1"/>
    <dgm:cxn modelId="{8ADC7DB0-1D34-4AC1-B7EA-B81ECE1C2AE7}" type="presParOf" srcId="{E1B07A59-48D2-4BB0-86EB-50905B36C3AE}" destId="{A22186E9-BAFA-41FB-820C-2BC415E96349}" srcOrd="1" destOrd="0" presId="urn:microsoft.com/office/officeart/2005/8/layout/hList1"/>
    <dgm:cxn modelId="{0148DFCF-96AF-4725-8AD0-F362FDD7A805}" type="presParOf" srcId="{6F127CF8-7DFD-42E8-9700-8A661D29C9C6}" destId="{081844A5-DDBE-46C0-AA49-8B790999C912}" srcOrd="1" destOrd="0" presId="urn:microsoft.com/office/officeart/2005/8/layout/hList1"/>
    <dgm:cxn modelId="{0665EF2C-A4AE-4484-99BB-B6F64866615D}" type="presParOf" srcId="{6F127CF8-7DFD-42E8-9700-8A661D29C9C6}" destId="{1216665A-9806-4DD5-B1DF-B1859F0834E1}" srcOrd="2" destOrd="0" presId="urn:microsoft.com/office/officeart/2005/8/layout/hList1"/>
    <dgm:cxn modelId="{EB231976-03AE-491C-9AC4-3945564A0E12}" type="presParOf" srcId="{1216665A-9806-4DD5-B1DF-B1859F0834E1}" destId="{8C801347-B6C1-4A8A-83E2-D52D21D62B67}" srcOrd="0" destOrd="0" presId="urn:microsoft.com/office/officeart/2005/8/layout/hList1"/>
    <dgm:cxn modelId="{15D1FA5D-5DCC-485A-8137-C77BFB0A86B2}" type="presParOf" srcId="{1216665A-9806-4DD5-B1DF-B1859F0834E1}" destId="{4C0DE7FA-E0A0-47D1-922D-12190DB95BAB}" srcOrd="1" destOrd="0" presId="urn:microsoft.com/office/officeart/2005/8/layout/hList1"/>
    <dgm:cxn modelId="{6BB60CAC-D2D9-49DB-9CA1-29BDA1B627B6}" type="presParOf" srcId="{6F127CF8-7DFD-42E8-9700-8A661D29C9C6}" destId="{BC0F11F3-8944-4FDE-B10B-AE4A503C1A61}" srcOrd="3" destOrd="0" presId="urn:microsoft.com/office/officeart/2005/8/layout/hList1"/>
    <dgm:cxn modelId="{6A0A07B2-31A0-4A17-AF18-B91881EF0D64}" type="presParOf" srcId="{6F127CF8-7DFD-42E8-9700-8A661D29C9C6}" destId="{354A3E4D-50AD-4931-9873-650175C0697D}" srcOrd="4" destOrd="0" presId="urn:microsoft.com/office/officeart/2005/8/layout/hList1"/>
    <dgm:cxn modelId="{9AACDE42-69D0-49E7-9035-C491842917BA}" type="presParOf" srcId="{354A3E4D-50AD-4931-9873-650175C0697D}" destId="{C1EB7020-252B-46D7-87D1-D0E8F05FC39D}" srcOrd="0" destOrd="0" presId="urn:microsoft.com/office/officeart/2005/8/layout/hList1"/>
    <dgm:cxn modelId="{5670F8B4-DD7E-4B55-8932-0B7F2FF38C35}" type="presParOf" srcId="{354A3E4D-50AD-4931-9873-650175C0697D}" destId="{C1F9E772-147B-4890-ABB4-E35F5903E345}" srcOrd="1" destOrd="0" presId="urn:microsoft.com/office/officeart/2005/8/layout/hList1"/>
    <dgm:cxn modelId="{6F0407AD-3B25-477C-A374-8B9E4CD5690E}" type="presParOf" srcId="{6F127CF8-7DFD-42E8-9700-8A661D29C9C6}" destId="{024841EB-6F9A-4BC0-9E82-19BEBAA590DE}" srcOrd="5" destOrd="0" presId="urn:microsoft.com/office/officeart/2005/8/layout/hList1"/>
    <dgm:cxn modelId="{035AB548-9A10-4A81-A16C-3A50358E54EE}" type="presParOf" srcId="{6F127CF8-7DFD-42E8-9700-8A661D29C9C6}" destId="{A7D6452F-65F7-456A-9129-C1C282623682}" srcOrd="6" destOrd="0" presId="urn:microsoft.com/office/officeart/2005/8/layout/hList1"/>
    <dgm:cxn modelId="{5D52F387-6035-4BAB-AB8D-D18BFD94329A}" type="presParOf" srcId="{A7D6452F-65F7-456A-9129-C1C282623682}" destId="{A7DF344D-B23A-48C7-85F8-13E3B842F946}" srcOrd="0" destOrd="0" presId="urn:microsoft.com/office/officeart/2005/8/layout/hList1"/>
    <dgm:cxn modelId="{8244BCF9-C518-4E1F-97E8-62DD90F9EEEF}" type="presParOf" srcId="{A7D6452F-65F7-456A-9129-C1C282623682}" destId="{3D794E1A-2755-4CDC-9132-B4DA16163DDC}" srcOrd="1" destOrd="0" presId="urn:microsoft.com/office/officeart/2005/8/layout/hList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Základní škola Uherský Ostroh</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Mgr. Ladislava </a:t>
          </a:r>
          <a:r>
            <a:rPr lang="cs-CZ" sz="2000" kern="1200" dirty="0" err="1" smtClean="0"/>
            <a:t>Hurábová</a:t>
          </a:r>
          <a:endParaRPr lang="cs-CZ" sz="20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baseline="0" dirty="0" smtClean="0"/>
            <a:t> VY_32_INOVACE_13_HV_03</a:t>
          </a:r>
          <a:endParaRPr lang="cs-CZ" sz="20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HUDEBNÍ NÁSTROJE</a:t>
          </a:r>
          <a:endParaRPr lang="cs-CZ" sz="20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a:t>
          </a:r>
          <a:endParaRPr lang="cs-CZ" sz="2000" kern="1200" dirty="0"/>
        </a:p>
      </dsp:txBody>
      <dsp:txXfrm>
        <a:off x="1273857" y="1630536"/>
        <a:ext cx="6498543" cy="407634"/>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C01C0F31-A46A-47E4-8F75-64C1693BBB52}">
      <dsp:nvSpPr>
        <dsp:cNvPr id="0" name=""/>
        <dsp:cNvSpPr/>
      </dsp:nvSpPr>
      <dsp:spPr>
        <a:xfrm>
          <a:off x="2834" y="1505403"/>
          <a:ext cx="1704510" cy="5472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a:lnSpc>
              <a:spcPct val="90000"/>
            </a:lnSpc>
            <a:spcBef>
              <a:spcPct val="0"/>
            </a:spcBef>
            <a:spcAft>
              <a:spcPct val="35000"/>
            </a:spcAft>
          </a:pPr>
          <a:r>
            <a:rPr lang="cs-CZ" sz="2000" b="1" kern="1200" dirty="0" smtClean="0"/>
            <a:t>STRUNNÉ</a:t>
          </a:r>
          <a:endParaRPr lang="cs-CZ" sz="2000" b="1" kern="1200" dirty="0"/>
        </a:p>
      </dsp:txBody>
      <dsp:txXfrm>
        <a:off x="2834" y="1505403"/>
        <a:ext cx="1704510" cy="547200"/>
      </dsp:txXfrm>
    </dsp:sp>
    <dsp:sp modelId="{A22186E9-BAFA-41FB-820C-2BC415E96349}">
      <dsp:nvSpPr>
        <dsp:cNvPr id="0" name=""/>
        <dsp:cNvSpPr/>
      </dsp:nvSpPr>
      <dsp:spPr>
        <a:xfrm>
          <a:off x="2834" y="2052604"/>
          <a:ext cx="1704510" cy="83448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cs-CZ" sz="1900" b="1" kern="1200" dirty="0" smtClean="0"/>
            <a:t>smyčcové</a:t>
          </a:r>
          <a:endParaRPr lang="cs-CZ" sz="1900" b="1" kern="1200" dirty="0"/>
        </a:p>
        <a:p>
          <a:pPr marL="171450" lvl="1" indent="-171450" algn="l" defTabSz="844550">
            <a:lnSpc>
              <a:spcPct val="90000"/>
            </a:lnSpc>
            <a:spcBef>
              <a:spcPct val="0"/>
            </a:spcBef>
            <a:spcAft>
              <a:spcPct val="15000"/>
            </a:spcAft>
            <a:buChar char="••"/>
          </a:pPr>
          <a:r>
            <a:rPr lang="cs-CZ" sz="1900" b="1" kern="1200" dirty="0" smtClean="0"/>
            <a:t>drnkací</a:t>
          </a:r>
          <a:endParaRPr lang="cs-CZ" sz="1900" b="1" kern="1200" dirty="0"/>
        </a:p>
      </dsp:txBody>
      <dsp:txXfrm>
        <a:off x="2834" y="2052604"/>
        <a:ext cx="1704510" cy="834480"/>
      </dsp:txXfrm>
    </dsp:sp>
    <dsp:sp modelId="{8C801347-B6C1-4A8A-83E2-D52D21D62B67}">
      <dsp:nvSpPr>
        <dsp:cNvPr id="0" name=""/>
        <dsp:cNvSpPr/>
      </dsp:nvSpPr>
      <dsp:spPr>
        <a:xfrm>
          <a:off x="1945977" y="1505403"/>
          <a:ext cx="1704510" cy="5472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a:lnSpc>
              <a:spcPct val="90000"/>
            </a:lnSpc>
            <a:spcBef>
              <a:spcPct val="0"/>
            </a:spcBef>
            <a:spcAft>
              <a:spcPct val="35000"/>
            </a:spcAft>
          </a:pPr>
          <a:r>
            <a:rPr lang="cs-CZ" sz="2000" b="1" kern="1200" dirty="0" smtClean="0"/>
            <a:t>DECHOVÉ</a:t>
          </a:r>
          <a:endParaRPr lang="cs-CZ" sz="2000" b="1" kern="1200" dirty="0"/>
        </a:p>
      </dsp:txBody>
      <dsp:txXfrm>
        <a:off x="1945977" y="1505403"/>
        <a:ext cx="1704510" cy="547200"/>
      </dsp:txXfrm>
    </dsp:sp>
    <dsp:sp modelId="{4C0DE7FA-E0A0-47D1-922D-12190DB95BAB}">
      <dsp:nvSpPr>
        <dsp:cNvPr id="0" name=""/>
        <dsp:cNvSpPr/>
      </dsp:nvSpPr>
      <dsp:spPr>
        <a:xfrm>
          <a:off x="1945977" y="2052604"/>
          <a:ext cx="1704510" cy="83448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cs-CZ" sz="1900" b="1" kern="1200" dirty="0" smtClean="0"/>
            <a:t>dřevěné</a:t>
          </a:r>
          <a:endParaRPr lang="cs-CZ" sz="1900" b="1" kern="1200" dirty="0"/>
        </a:p>
        <a:p>
          <a:pPr marL="171450" lvl="1" indent="-171450" algn="l" defTabSz="844550">
            <a:lnSpc>
              <a:spcPct val="90000"/>
            </a:lnSpc>
            <a:spcBef>
              <a:spcPct val="0"/>
            </a:spcBef>
            <a:spcAft>
              <a:spcPct val="15000"/>
            </a:spcAft>
            <a:buChar char="••"/>
          </a:pPr>
          <a:r>
            <a:rPr lang="cs-CZ" sz="1900" b="1" kern="1200" dirty="0" smtClean="0"/>
            <a:t>žesťové</a:t>
          </a:r>
          <a:endParaRPr lang="cs-CZ" sz="1900" b="1" kern="1200" dirty="0"/>
        </a:p>
      </dsp:txBody>
      <dsp:txXfrm>
        <a:off x="1945977" y="2052604"/>
        <a:ext cx="1704510" cy="834480"/>
      </dsp:txXfrm>
    </dsp:sp>
    <dsp:sp modelId="{C1EB7020-252B-46D7-87D1-D0E8F05FC39D}">
      <dsp:nvSpPr>
        <dsp:cNvPr id="0" name=""/>
        <dsp:cNvSpPr/>
      </dsp:nvSpPr>
      <dsp:spPr>
        <a:xfrm>
          <a:off x="3889119" y="1505403"/>
          <a:ext cx="1704510" cy="5472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cs-CZ" sz="1600" b="1" kern="1200" dirty="0" smtClean="0"/>
            <a:t>KLÁVESOVÉ</a:t>
          </a:r>
          <a:endParaRPr lang="cs-CZ" sz="1600" b="1" kern="1200" dirty="0"/>
        </a:p>
      </dsp:txBody>
      <dsp:txXfrm>
        <a:off x="3889119" y="1505403"/>
        <a:ext cx="1704510" cy="547200"/>
      </dsp:txXfrm>
    </dsp:sp>
    <dsp:sp modelId="{C1F9E772-147B-4890-ABB4-E35F5903E345}">
      <dsp:nvSpPr>
        <dsp:cNvPr id="0" name=""/>
        <dsp:cNvSpPr/>
      </dsp:nvSpPr>
      <dsp:spPr>
        <a:xfrm>
          <a:off x="3889119" y="2052604"/>
          <a:ext cx="1704510" cy="83448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7DF344D-B23A-48C7-85F8-13E3B842F946}">
      <dsp:nvSpPr>
        <dsp:cNvPr id="0" name=""/>
        <dsp:cNvSpPr/>
      </dsp:nvSpPr>
      <dsp:spPr>
        <a:xfrm>
          <a:off x="5832262" y="1505403"/>
          <a:ext cx="1704510" cy="547200"/>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lvl="0" algn="ctr" defTabSz="889000">
            <a:lnSpc>
              <a:spcPct val="90000"/>
            </a:lnSpc>
            <a:spcBef>
              <a:spcPct val="0"/>
            </a:spcBef>
            <a:spcAft>
              <a:spcPct val="35000"/>
            </a:spcAft>
          </a:pPr>
          <a:r>
            <a:rPr lang="cs-CZ" sz="2000" b="1" kern="1200" dirty="0" smtClean="0"/>
            <a:t>BICÍ</a:t>
          </a:r>
          <a:endParaRPr lang="cs-CZ" sz="2000" b="1" kern="1200" dirty="0"/>
        </a:p>
      </dsp:txBody>
      <dsp:txXfrm>
        <a:off x="5832262" y="1505403"/>
        <a:ext cx="1704510" cy="547200"/>
      </dsp:txXfrm>
    </dsp:sp>
    <dsp:sp modelId="{3D794E1A-2755-4CDC-9132-B4DA16163DDC}">
      <dsp:nvSpPr>
        <dsp:cNvPr id="0" name=""/>
        <dsp:cNvSpPr/>
      </dsp:nvSpPr>
      <dsp:spPr>
        <a:xfrm>
          <a:off x="5832262" y="2052604"/>
          <a:ext cx="1704510" cy="83448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cs-CZ" sz="1900" b="1" kern="1200" dirty="0" smtClean="0"/>
            <a:t>melodické</a:t>
          </a:r>
          <a:endParaRPr lang="cs-CZ" sz="1900" b="1" kern="1200" dirty="0"/>
        </a:p>
        <a:p>
          <a:pPr marL="171450" lvl="1" indent="-171450" algn="l" defTabSz="844550">
            <a:lnSpc>
              <a:spcPct val="90000"/>
            </a:lnSpc>
            <a:spcBef>
              <a:spcPct val="0"/>
            </a:spcBef>
            <a:spcAft>
              <a:spcPct val="15000"/>
            </a:spcAft>
            <a:buChar char="••"/>
          </a:pPr>
          <a:r>
            <a:rPr lang="cs-CZ" sz="1900" b="1" kern="1200" dirty="0" smtClean="0"/>
            <a:t>rytmické</a:t>
          </a:r>
          <a:endParaRPr lang="cs-CZ" sz="1900" b="1" kern="1200" dirty="0"/>
        </a:p>
      </dsp:txBody>
      <dsp:txXfrm>
        <a:off x="5832262" y="2052604"/>
        <a:ext cx="1704510" cy="834480"/>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AB197DC-20B0-46B2-97E9-16AE43A7FB28}" type="datetimeFigureOut">
              <a:rPr lang="cs-CZ" smtClean="0"/>
              <a:pPr/>
              <a:t>19.12.2011</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9B8CE6-6F5B-4E33-A7F2-CB486F89EC21}" type="slidenum">
              <a:rPr lang="cs-CZ" smtClean="0"/>
              <a:pPr/>
              <a:t>‹#›</a:t>
            </a:fld>
            <a:endParaRPr lang="cs-CZ"/>
          </a:p>
        </p:txBody>
      </p:sp>
    </p:spTree>
    <p:extLst>
      <p:ext uri="{BB962C8B-B14F-4D97-AF65-F5344CB8AC3E}">
        <p14:creationId xmlns:p14="http://schemas.microsoft.com/office/powerpoint/2010/main" xmlns="" val="532798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p14="http://schemas.microsoft.com/office/powerpoint/2010/main" xmlns="" val="2778340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4</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18FE4659-7985-49B0-AFB9-855F1780E650}" type="datetimeFigureOut">
              <a:rPr lang="cs-CZ" smtClean="0"/>
              <a:pPr/>
              <a:t>19.12.2011</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ovací čára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ovací čára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ovací čára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Elipsa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Elipsa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Elipsa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0A214142-B12E-4194-81CB-58D4EC9C796F}"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transition spd="slow">
    <p:wipe di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18FE4659-7985-49B0-AFB9-855F1780E650}" type="datetimeFigureOut">
              <a:rPr lang="cs-CZ" smtClean="0"/>
              <a:pPr/>
              <a:t>19.12.2011</a:t>
            </a:fld>
            <a:endParaRPr lang="cs-CZ"/>
          </a:p>
        </p:txBody>
      </p:sp>
      <p:sp>
        <p:nvSpPr>
          <p:cNvPr id="9" name="Zástupný symbol pro číslo snímku 8"/>
          <p:cNvSpPr>
            <a:spLocks noGrp="1"/>
          </p:cNvSpPr>
          <p:nvPr>
            <p:ph type="sldNum" sz="quarter" idx="15"/>
          </p:nvPr>
        </p:nvSpPr>
        <p:spPr/>
        <p:txBody>
          <a:bodyPr rtlCol="0"/>
          <a:lstStyle/>
          <a:p>
            <a:fld id="{0A214142-B12E-4194-81CB-58D4EC9C796F}" type="slidenum">
              <a:rPr lang="cs-CZ" smtClean="0"/>
              <a:pPr/>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transition spd="slow">
    <p:wipe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18FE4659-7985-49B0-AFB9-855F1780E650}" type="datetimeFigureOut">
              <a:rPr lang="cs-CZ" smtClean="0"/>
              <a:pPr/>
              <a:t>19.12.2011</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ovací čára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ovací čára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Elipsa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Elipsa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Elipsa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ovací čára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0A214142-B12E-4194-81CB-58D4EC9C796F}"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transition spd="slow">
    <p:wipe di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18FE4659-7985-49B0-AFB9-855F1780E650}" type="datetimeFigureOut">
              <a:rPr lang="cs-CZ" smtClean="0"/>
              <a:pPr/>
              <a:t>19.12.2011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pPr/>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transition spd="slow">
    <p:wipe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18FE4659-7985-49B0-AFB9-855F1780E650}" type="datetimeFigureOut">
              <a:rPr lang="cs-CZ" smtClean="0"/>
              <a:pPr/>
              <a:t>19.12.2011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A214142-B12E-4194-81CB-58D4EC9C796F}" type="slidenum">
              <a:rPr lang="cs-CZ" smtClean="0"/>
              <a:pPr/>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transition spd="slow">
    <p:wipe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6" name="Zástupný symbol pro datum 5"/>
          <p:cNvSpPr>
            <a:spLocks noGrp="1"/>
          </p:cNvSpPr>
          <p:nvPr>
            <p:ph type="dt" sz="half" idx="10"/>
          </p:nvPr>
        </p:nvSpPr>
        <p:spPr/>
        <p:txBody>
          <a:bodyPr rtlCol="0"/>
          <a:lstStyle/>
          <a:p>
            <a:fld id="{18FE4659-7985-49B0-AFB9-855F1780E650}" type="datetimeFigureOut">
              <a:rPr lang="cs-CZ" smtClean="0"/>
              <a:pPr/>
              <a:t>19.12.2011</a:t>
            </a:fld>
            <a:endParaRPr lang="cs-CZ"/>
          </a:p>
        </p:txBody>
      </p:sp>
      <p:sp>
        <p:nvSpPr>
          <p:cNvPr id="7" name="Zástupný symbol pro číslo snímku 6"/>
          <p:cNvSpPr>
            <a:spLocks noGrp="1"/>
          </p:cNvSpPr>
          <p:nvPr>
            <p:ph type="sldNum" sz="quarter" idx="11"/>
          </p:nvPr>
        </p:nvSpPr>
        <p:spPr/>
        <p:txBody>
          <a:bodyPr rtlCol="0"/>
          <a:lstStyle/>
          <a:p>
            <a:fld id="{0A214142-B12E-4194-81CB-58D4EC9C796F}" type="slidenum">
              <a:rPr lang="cs-CZ" smtClean="0"/>
              <a:pPr/>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transition spd="slow">
    <p:wipe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pPr/>
              <a:t>19.12.2011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spd="slow">
    <p:wipe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ovací čára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8" name="Přímá spojovací čára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ovací čára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ovací čára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Elipsa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18FE4659-7985-49B0-AFB9-855F1780E650}" type="datetimeFigureOut">
              <a:rPr lang="cs-CZ" smtClean="0"/>
              <a:pPr/>
              <a:t>19.12.2011</a:t>
            </a:fld>
            <a:endParaRPr lang="cs-CZ"/>
          </a:p>
        </p:txBody>
      </p:sp>
      <p:sp>
        <p:nvSpPr>
          <p:cNvPr id="22" name="Zástupný symbol pro číslo snímku 21"/>
          <p:cNvSpPr>
            <a:spLocks noGrp="1"/>
          </p:cNvSpPr>
          <p:nvPr>
            <p:ph type="sldNum" sz="quarter" idx="15"/>
          </p:nvPr>
        </p:nvSpPr>
        <p:spPr/>
        <p:txBody>
          <a:bodyPr rtlCol="0"/>
          <a:lstStyle/>
          <a:p>
            <a:fld id="{0A214142-B12E-4194-81CB-58D4EC9C796F}" type="slidenum">
              <a:rPr lang="cs-CZ" smtClean="0"/>
              <a:pPr/>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transition spd="slow">
    <p:wipe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ovací čára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Elipsa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10" name="Přímá spojovací čára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ovací čára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ovací čára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ovací čára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18FE4659-7985-49B0-AFB9-855F1780E650}" type="datetimeFigureOut">
              <a:rPr lang="cs-CZ" smtClean="0"/>
              <a:pPr/>
              <a:t>19.12.2011</a:t>
            </a:fld>
            <a:endParaRPr lang="cs-CZ"/>
          </a:p>
        </p:txBody>
      </p:sp>
      <p:sp>
        <p:nvSpPr>
          <p:cNvPr id="18" name="Zástupný symbol pro číslo snímku 17"/>
          <p:cNvSpPr>
            <a:spLocks noGrp="1"/>
          </p:cNvSpPr>
          <p:nvPr>
            <p:ph type="sldNum" sz="quarter" idx="11"/>
          </p:nvPr>
        </p:nvSpPr>
        <p:spPr/>
        <p:txBody>
          <a:bodyPr rtlCol="0"/>
          <a:lstStyle/>
          <a:p>
            <a:fld id="{0A214142-B12E-4194-81CB-58D4EC9C796F}" type="slidenum">
              <a:rPr lang="cs-CZ" smtClean="0"/>
              <a:pPr/>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transition spd="slow">
    <p:wipe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19.12.2011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spd="slow">
    <p:wipe di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FE4659-7985-49B0-AFB9-855F1780E650}" type="datetimeFigureOut">
              <a:rPr lang="cs-CZ" smtClean="0"/>
              <a:pPr/>
              <a:t>19.12.2011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pPr/>
              <a:t>‹#›</a:t>
            </a:fld>
            <a:endParaRPr lang="cs-CZ"/>
          </a:p>
        </p:txBody>
      </p:sp>
    </p:spTree>
  </p:cSld>
  <p:clrMapOvr>
    <a:masterClrMapping/>
  </p:clrMapOvr>
  <p:transition spd="slow">
    <p:wipe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ovací čára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8FE4659-7985-49B0-AFB9-855F1780E650}" type="datetimeFigureOut">
              <a:rPr lang="cs-CZ" smtClean="0"/>
              <a:pPr/>
              <a:t>19.12.2011</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ovací čára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ovací čára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Elipsa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0A214142-B12E-4194-81CB-58D4EC9C796F}"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ransition spd="slow">
    <p:wipe dir="d"/>
  </p:transition>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diagramData" Target="../diagrams/data1.xml"/><Relationship Id="rId7"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10.jpeg"/><Relationship Id="rId3" Type="http://schemas.openxmlformats.org/officeDocument/2006/relationships/diagramLayout" Target="../diagrams/layout2.xml"/><Relationship Id="rId7" Type="http://schemas.openxmlformats.org/officeDocument/2006/relationships/image" Target="../media/image4.jpeg"/><Relationship Id="rId12" Type="http://schemas.openxmlformats.org/officeDocument/2006/relationships/image" Target="../media/image9.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openxmlformats.org/officeDocument/2006/relationships/image" Target="../media/image3.jpeg"/><Relationship Id="rId11" Type="http://schemas.openxmlformats.org/officeDocument/2006/relationships/image" Target="../media/image8.jpeg"/><Relationship Id="rId5" Type="http://schemas.openxmlformats.org/officeDocument/2006/relationships/diagramColors" Target="../diagrams/colors2.xml"/><Relationship Id="rId10" Type="http://schemas.openxmlformats.org/officeDocument/2006/relationships/image" Target="../media/image7.jpeg"/><Relationship Id="rId4" Type="http://schemas.openxmlformats.org/officeDocument/2006/relationships/diagramQuickStyle" Target="../diagrams/quickStyle2.xml"/><Relationship Id="rId9" Type="http://schemas.openxmlformats.org/officeDocument/2006/relationships/image" Target="../media/image6.jpeg"/><Relationship Id="rId14"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5.jpeg"/><Relationship Id="rId1" Type="http://schemas.openxmlformats.org/officeDocument/2006/relationships/slideLayout" Target="../slideLayouts/slideLayout5.xml"/><Relationship Id="rId5" Type="http://schemas.openxmlformats.org/officeDocument/2006/relationships/image" Target="../media/image18.jpeg"/><Relationship Id="rId4" Type="http://schemas.openxmlformats.org/officeDocument/2006/relationships/image" Target="../media/image17.jpeg"/></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wmf"/></Relationships>
</file>

<file path=ppt/slides/_rels/slide7.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image" Target="../media/image22.jpeg"/><Relationship Id="rId1" Type="http://schemas.openxmlformats.org/officeDocument/2006/relationships/slideLayout" Target="../slideLayouts/slideLayout5.xml"/><Relationship Id="rId4" Type="http://schemas.openxmlformats.org/officeDocument/2006/relationships/image" Target="../media/image24.jpeg"/></Relationships>
</file>

<file path=ppt/slides/_rels/slide8.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xmlns="" val="881370323"/>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xmlns=""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xmlns="" val="4181967926"/>
      </p:ext>
    </p:extLst>
  </p:cSld>
  <p:clrMapOvr>
    <a:masterClrMapping/>
  </p:clrMapOvr>
  <p:transition spd="slow">
    <p:wipe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solidFill>
                  <a:schemeClr val="accent1"/>
                </a:solidFill>
              </a:rPr>
              <a:t>ANOTACE</a:t>
            </a:r>
            <a:endParaRPr lang="cs-CZ" dirty="0">
              <a:solidFill>
                <a:schemeClr val="accent1"/>
              </a:solidFill>
            </a:endParaRPr>
          </a:p>
        </p:txBody>
      </p:sp>
      <p:sp>
        <p:nvSpPr>
          <p:cNvPr id="3" name="Zástupný symbol pro obsah 2"/>
          <p:cNvSpPr>
            <a:spLocks noGrp="1"/>
          </p:cNvSpPr>
          <p:nvPr>
            <p:ph sz="quarter" idx="1"/>
          </p:nvPr>
        </p:nvSpPr>
        <p:spPr/>
        <p:txBody>
          <a:bodyPr>
            <a:normAutofit/>
          </a:bodyPr>
          <a:lstStyle/>
          <a:p>
            <a:r>
              <a:rPr lang="cs-CZ" dirty="0" smtClean="0"/>
              <a:t>Materiál slouží především k prezentaci a ke shrnutí učiva o hudebních nástrojích v 6. ročníku</a:t>
            </a:r>
          </a:p>
          <a:p>
            <a:r>
              <a:rPr lang="cs-CZ" dirty="0" smtClean="0"/>
              <a:t>Snímek č. 8 včetně hudebních ukázek na CD „Hudební nástroje“ je vhodný pro opakování. Já jsem ho využila jako pracovní list pro samostatnou práci žáků na základě poslechu. Tato forma se žákům líbila, pracovali se zájmem.</a:t>
            </a:r>
          </a:p>
          <a:p>
            <a:endParaRPr lang="cs-CZ" dirty="0" smtClean="0"/>
          </a:p>
        </p:txBody>
      </p:sp>
    </p:spTree>
    <p:extLst>
      <p:ext uri="{BB962C8B-B14F-4D97-AF65-F5344CB8AC3E}">
        <p14:creationId xmlns:p14="http://schemas.microsoft.com/office/powerpoint/2010/main" xmlns="" val="767223497"/>
      </p:ext>
    </p:extLst>
  </p:cSld>
  <p:clrMapOvr>
    <a:masterClrMapping/>
  </p:clrMapOvr>
  <p:transition spd="slow">
    <p:wipe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1"/>
                </a:solidFill>
              </a:rPr>
              <a:t>HUDEBNÍ NÁSTROJE</a:t>
            </a:r>
            <a:endParaRPr lang="cs-CZ" dirty="0">
              <a:solidFill>
                <a:schemeClr val="accent1"/>
              </a:solidFill>
            </a:endParaRPr>
          </a:p>
        </p:txBody>
      </p:sp>
      <p:graphicFrame>
        <p:nvGraphicFramePr>
          <p:cNvPr id="5" name="Zástupný symbol pro obsah 4"/>
          <p:cNvGraphicFramePr>
            <a:graphicFrameLocks noGrp="1"/>
          </p:cNvGraphicFramePr>
          <p:nvPr>
            <p:ph sz="quarter" idx="1"/>
          </p:nvPr>
        </p:nvGraphicFramePr>
        <p:xfrm>
          <a:off x="395536" y="404664"/>
          <a:ext cx="7539608" cy="4392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C:\Documents and Settings\2_Kabinet\Local Settings\Temporary Internet Files\Content.IE5\8LA7K9YN\MP900382780[1].jpg"/>
          <p:cNvPicPr>
            <a:picLocks noChangeAspect="1" noChangeArrowheads="1"/>
          </p:cNvPicPr>
          <p:nvPr/>
        </p:nvPicPr>
        <p:blipFill>
          <a:blip r:embed="rId6" cstate="print"/>
          <a:srcRect/>
          <a:stretch>
            <a:fillRect/>
          </a:stretch>
        </p:blipFill>
        <p:spPr bwMode="auto">
          <a:xfrm>
            <a:off x="395536" y="3573016"/>
            <a:ext cx="1562958" cy="1120857"/>
          </a:xfrm>
          <a:prstGeom prst="rect">
            <a:avLst/>
          </a:prstGeom>
          <a:noFill/>
        </p:spPr>
      </p:pic>
      <p:pic>
        <p:nvPicPr>
          <p:cNvPr id="1027" name="Picture 3" descr="C:\Documents and Settings\2_Kabinet\Local Settings\Temporary Internet Files\Content.IE5\C9MV4X2F\MP900382776[1].jpg"/>
          <p:cNvPicPr>
            <a:picLocks noChangeAspect="1" noChangeArrowheads="1"/>
          </p:cNvPicPr>
          <p:nvPr/>
        </p:nvPicPr>
        <p:blipFill>
          <a:blip r:embed="rId7" cstate="print"/>
          <a:srcRect/>
          <a:stretch>
            <a:fillRect/>
          </a:stretch>
        </p:blipFill>
        <p:spPr bwMode="auto">
          <a:xfrm>
            <a:off x="2411760" y="3573016"/>
            <a:ext cx="1544215" cy="1103011"/>
          </a:xfrm>
          <a:prstGeom prst="rect">
            <a:avLst/>
          </a:prstGeom>
          <a:noFill/>
        </p:spPr>
      </p:pic>
      <p:pic>
        <p:nvPicPr>
          <p:cNvPr id="1029" name="Picture 5" descr="C:\Documents and Settings\2_Kabinet\Local Settings\Temporary Internet Files\Content.IE5\KDYZS9U7\MP900382781[1].jpg"/>
          <p:cNvPicPr>
            <a:picLocks noChangeAspect="1" noChangeArrowheads="1"/>
          </p:cNvPicPr>
          <p:nvPr/>
        </p:nvPicPr>
        <p:blipFill>
          <a:blip r:embed="rId8" cstate="print"/>
          <a:srcRect/>
          <a:stretch>
            <a:fillRect/>
          </a:stretch>
        </p:blipFill>
        <p:spPr bwMode="auto">
          <a:xfrm>
            <a:off x="2411760" y="5013176"/>
            <a:ext cx="1616224" cy="1154446"/>
          </a:xfrm>
          <a:prstGeom prst="rect">
            <a:avLst/>
          </a:prstGeom>
          <a:noFill/>
        </p:spPr>
      </p:pic>
      <p:pic>
        <p:nvPicPr>
          <p:cNvPr id="1032" name="Picture 8" descr="C:\Documents and Settings\2_Kabinet\Local Settings\Temporary Internet Files\Content.IE5\C9MV4X2F\MP900422707[1].jpg"/>
          <p:cNvPicPr>
            <a:picLocks noChangeAspect="1" noChangeArrowheads="1"/>
          </p:cNvPicPr>
          <p:nvPr/>
        </p:nvPicPr>
        <p:blipFill>
          <a:blip r:embed="rId9" cstate="print"/>
          <a:srcRect/>
          <a:stretch>
            <a:fillRect/>
          </a:stretch>
        </p:blipFill>
        <p:spPr bwMode="auto">
          <a:xfrm>
            <a:off x="367867" y="5013177"/>
            <a:ext cx="1617022" cy="1080120"/>
          </a:xfrm>
          <a:prstGeom prst="rect">
            <a:avLst/>
          </a:prstGeom>
          <a:noFill/>
        </p:spPr>
      </p:pic>
      <p:pic>
        <p:nvPicPr>
          <p:cNvPr id="1036" name="Picture 12" descr="C:\Documents and Settings\2_Kabinet\Local Settings\Temporary Internet Files\Content.IE5\KDYZS9U7\MP900385390[1].jpg"/>
          <p:cNvPicPr>
            <a:picLocks noChangeAspect="1" noChangeArrowheads="1"/>
          </p:cNvPicPr>
          <p:nvPr/>
        </p:nvPicPr>
        <p:blipFill>
          <a:blip r:embed="rId10" cstate="print"/>
          <a:srcRect/>
          <a:stretch>
            <a:fillRect/>
          </a:stretch>
        </p:blipFill>
        <p:spPr bwMode="auto">
          <a:xfrm>
            <a:off x="4283968" y="5013176"/>
            <a:ext cx="1587421" cy="1133872"/>
          </a:xfrm>
          <a:prstGeom prst="rect">
            <a:avLst/>
          </a:prstGeom>
          <a:noFill/>
        </p:spPr>
      </p:pic>
      <p:pic>
        <p:nvPicPr>
          <p:cNvPr id="1038" name="Picture 14" descr="C:\Documents and Settings\2_Kabinet\Local Settings\Temporary Internet Files\Content.IE5\C9MV4X2F\MP900385380[1].jpg"/>
          <p:cNvPicPr>
            <a:picLocks noChangeAspect="1" noChangeArrowheads="1"/>
          </p:cNvPicPr>
          <p:nvPr/>
        </p:nvPicPr>
        <p:blipFill>
          <a:blip r:embed="rId11" cstate="print"/>
          <a:srcRect/>
          <a:stretch>
            <a:fillRect/>
          </a:stretch>
        </p:blipFill>
        <p:spPr bwMode="auto">
          <a:xfrm>
            <a:off x="6274633" y="3573016"/>
            <a:ext cx="1583515" cy="1080120"/>
          </a:xfrm>
          <a:prstGeom prst="rect">
            <a:avLst/>
          </a:prstGeom>
          <a:noFill/>
        </p:spPr>
      </p:pic>
      <p:pic>
        <p:nvPicPr>
          <p:cNvPr id="1039" name="Picture 15" descr="C:\Documents and Settings\2_Kabinet\Local Settings\Temporary Internet Files\Content.IE5\8LA7K9YN\MP900402397[1].jpg"/>
          <p:cNvPicPr>
            <a:picLocks noChangeAspect="1" noChangeArrowheads="1"/>
          </p:cNvPicPr>
          <p:nvPr/>
        </p:nvPicPr>
        <p:blipFill>
          <a:blip r:embed="rId12" cstate="print"/>
          <a:srcRect/>
          <a:stretch>
            <a:fillRect/>
          </a:stretch>
        </p:blipFill>
        <p:spPr bwMode="auto">
          <a:xfrm>
            <a:off x="6286512" y="5000636"/>
            <a:ext cx="1525195" cy="1143008"/>
          </a:xfrm>
          <a:prstGeom prst="rect">
            <a:avLst/>
          </a:prstGeom>
          <a:noFill/>
        </p:spPr>
      </p:pic>
      <p:pic>
        <p:nvPicPr>
          <p:cNvPr id="2050" name="Picture 2" descr="C:\Users\Milan\AppData\Local\Microsoft\Windows\Temporary Internet Files\Content.IE5\I2D0YG2Z\MP900422495[1].jpg"/>
          <p:cNvPicPr>
            <a:picLocks noChangeAspect="1" noChangeArrowheads="1"/>
          </p:cNvPicPr>
          <p:nvPr/>
        </p:nvPicPr>
        <p:blipFill>
          <a:blip r:embed="rId13" cstate="print"/>
          <a:srcRect/>
          <a:stretch>
            <a:fillRect/>
          </a:stretch>
        </p:blipFill>
        <p:spPr bwMode="auto">
          <a:xfrm>
            <a:off x="4286248" y="3571876"/>
            <a:ext cx="1715182" cy="1143008"/>
          </a:xfrm>
          <a:prstGeom prst="rect">
            <a:avLst/>
          </a:prstGeom>
          <a:noFill/>
        </p:spPr>
      </p:pic>
    </p:spTree>
  </p:cSld>
  <p:clrMapOvr>
    <a:masterClrMapping/>
  </p:clrMapOvr>
  <p:transition spd="slow">
    <p:wipe di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solidFill>
                  <a:schemeClr val="accent1"/>
                </a:solidFill>
              </a:rPr>
              <a:t>NÁSTROJE  STRUNNÉ</a:t>
            </a:r>
            <a:endParaRPr lang="cs-CZ" dirty="0">
              <a:solidFill>
                <a:schemeClr val="accent1"/>
              </a:solidFill>
            </a:endParaRPr>
          </a:p>
        </p:txBody>
      </p:sp>
      <p:sp>
        <p:nvSpPr>
          <p:cNvPr id="8" name="Zástupný symbol pro obsah 7"/>
          <p:cNvSpPr>
            <a:spLocks noGrp="1"/>
          </p:cNvSpPr>
          <p:nvPr>
            <p:ph sz="quarter" idx="2"/>
          </p:nvPr>
        </p:nvSpPr>
        <p:spPr/>
        <p:txBody>
          <a:bodyPr/>
          <a:lstStyle/>
          <a:p>
            <a:r>
              <a:rPr lang="cs-CZ" b="1" dirty="0" smtClean="0"/>
              <a:t>Housle</a:t>
            </a:r>
          </a:p>
          <a:p>
            <a:r>
              <a:rPr lang="cs-CZ" b="1" dirty="0" smtClean="0"/>
              <a:t>Viola</a:t>
            </a:r>
          </a:p>
          <a:p>
            <a:r>
              <a:rPr lang="cs-CZ" b="1" dirty="0" smtClean="0"/>
              <a:t>Violoncello</a:t>
            </a:r>
          </a:p>
          <a:p>
            <a:r>
              <a:rPr lang="cs-CZ" b="1" dirty="0" smtClean="0"/>
              <a:t>Kontrabas</a:t>
            </a:r>
          </a:p>
          <a:p>
            <a:pPr>
              <a:buNone/>
            </a:pPr>
            <a:endParaRPr lang="cs-CZ" dirty="0"/>
          </a:p>
        </p:txBody>
      </p:sp>
      <p:sp>
        <p:nvSpPr>
          <p:cNvPr id="10" name="Zástupný symbol pro obsah 9"/>
          <p:cNvSpPr>
            <a:spLocks noGrp="1"/>
          </p:cNvSpPr>
          <p:nvPr>
            <p:ph sz="quarter" idx="4"/>
          </p:nvPr>
        </p:nvSpPr>
        <p:spPr/>
        <p:txBody>
          <a:bodyPr>
            <a:normAutofit fontScale="92500" lnSpcReduction="10000"/>
          </a:bodyPr>
          <a:lstStyle/>
          <a:p>
            <a:r>
              <a:rPr lang="cs-CZ" b="1" dirty="0" smtClean="0"/>
              <a:t>Kytara</a:t>
            </a:r>
          </a:p>
          <a:p>
            <a:r>
              <a:rPr lang="cs-CZ" b="1" dirty="0" smtClean="0"/>
              <a:t>Harfa</a:t>
            </a:r>
          </a:p>
          <a:p>
            <a:r>
              <a:rPr lang="cs-CZ" b="1" dirty="0" err="1" smtClean="0"/>
              <a:t>Banjo</a:t>
            </a:r>
            <a:endParaRPr lang="cs-CZ" b="1" dirty="0" smtClean="0"/>
          </a:p>
          <a:p>
            <a:r>
              <a:rPr lang="cs-CZ" b="1" dirty="0" smtClean="0"/>
              <a:t>Mandolína</a:t>
            </a:r>
          </a:p>
          <a:p>
            <a:r>
              <a:rPr lang="cs-CZ" b="1" dirty="0" smtClean="0"/>
              <a:t>Balalajka</a:t>
            </a:r>
          </a:p>
          <a:p>
            <a:r>
              <a:rPr lang="cs-CZ" b="1" dirty="0" smtClean="0"/>
              <a:t>Loutna</a:t>
            </a:r>
          </a:p>
          <a:p>
            <a:r>
              <a:rPr lang="cs-CZ" b="1" dirty="0" smtClean="0"/>
              <a:t>Lyra</a:t>
            </a:r>
          </a:p>
          <a:p>
            <a:pPr>
              <a:buNone/>
            </a:pPr>
            <a:r>
              <a:rPr lang="cs-CZ" b="1" dirty="0" smtClean="0"/>
              <a:t>----------------------------------</a:t>
            </a:r>
          </a:p>
          <a:p>
            <a:r>
              <a:rPr lang="cs-CZ" b="1" dirty="0" smtClean="0"/>
              <a:t>Klavír</a:t>
            </a:r>
          </a:p>
          <a:p>
            <a:r>
              <a:rPr lang="cs-CZ" b="1" dirty="0" smtClean="0"/>
              <a:t>Cimbál…</a:t>
            </a:r>
          </a:p>
          <a:p>
            <a:endParaRPr lang="cs-CZ" dirty="0" smtClean="0"/>
          </a:p>
          <a:p>
            <a:endParaRPr lang="cs-CZ" dirty="0"/>
          </a:p>
        </p:txBody>
      </p:sp>
      <p:sp>
        <p:nvSpPr>
          <p:cNvPr id="7" name="Zástupný symbol pro text 6"/>
          <p:cNvSpPr>
            <a:spLocks noGrp="1"/>
          </p:cNvSpPr>
          <p:nvPr>
            <p:ph type="body" sz="quarter" idx="1"/>
          </p:nvPr>
        </p:nvSpPr>
        <p:spPr/>
        <p:txBody>
          <a:bodyPr/>
          <a:lstStyle/>
          <a:p>
            <a:r>
              <a:rPr lang="cs-CZ" dirty="0" smtClean="0"/>
              <a:t>SMYČCOVÉ:</a:t>
            </a:r>
            <a:endParaRPr lang="cs-CZ" dirty="0"/>
          </a:p>
        </p:txBody>
      </p:sp>
      <p:sp>
        <p:nvSpPr>
          <p:cNvPr id="9" name="Zástupný symbol pro text 8"/>
          <p:cNvSpPr>
            <a:spLocks noGrp="1"/>
          </p:cNvSpPr>
          <p:nvPr>
            <p:ph type="body" sz="quarter" idx="3"/>
          </p:nvPr>
        </p:nvSpPr>
        <p:spPr/>
        <p:txBody>
          <a:bodyPr/>
          <a:lstStyle/>
          <a:p>
            <a:r>
              <a:rPr lang="cs-CZ" dirty="0" smtClean="0"/>
              <a:t>DRNKACÍ:</a:t>
            </a:r>
            <a:endParaRPr lang="cs-CZ" dirty="0"/>
          </a:p>
        </p:txBody>
      </p:sp>
      <p:pic>
        <p:nvPicPr>
          <p:cNvPr id="2050" name="Picture 2" descr="C:\Documents and Settings\2_Kabinet\Local Settings\Temporary Internet Files\Content.IE5\81UZWPM3\MP900422218[1].jpg"/>
          <p:cNvPicPr>
            <a:picLocks noChangeAspect="1" noChangeArrowheads="1"/>
          </p:cNvPicPr>
          <p:nvPr/>
        </p:nvPicPr>
        <p:blipFill>
          <a:blip r:embed="rId3" cstate="print"/>
          <a:srcRect/>
          <a:stretch>
            <a:fillRect/>
          </a:stretch>
        </p:blipFill>
        <p:spPr bwMode="auto">
          <a:xfrm>
            <a:off x="2555776" y="1556792"/>
            <a:ext cx="1619503" cy="1079247"/>
          </a:xfrm>
          <a:prstGeom prst="rect">
            <a:avLst/>
          </a:prstGeom>
          <a:noFill/>
        </p:spPr>
      </p:pic>
      <p:pic>
        <p:nvPicPr>
          <p:cNvPr id="2054" name="Picture 6" descr="C:\Documents and Settings\2_Kabinet\Local Settings\Temporary Internet Files\Content.IE5\C9MV4X2F\MP900422736[1].jpg"/>
          <p:cNvPicPr>
            <a:picLocks noChangeAspect="1" noChangeArrowheads="1"/>
          </p:cNvPicPr>
          <p:nvPr/>
        </p:nvPicPr>
        <p:blipFill>
          <a:blip r:embed="rId4" cstate="print"/>
          <a:srcRect/>
          <a:stretch>
            <a:fillRect/>
          </a:stretch>
        </p:blipFill>
        <p:spPr bwMode="auto">
          <a:xfrm>
            <a:off x="6992860" y="1556792"/>
            <a:ext cx="1042147" cy="1440160"/>
          </a:xfrm>
          <a:prstGeom prst="rect">
            <a:avLst/>
          </a:prstGeom>
          <a:noFill/>
        </p:spPr>
      </p:pic>
      <p:pic>
        <p:nvPicPr>
          <p:cNvPr id="3077" name="Picture 5" descr="C:\Users\Milan\AppData\Local\Microsoft\Windows\Temporary Internet Files\Content.IE5\7CWWTJ6N\MP900175036[1].jpg"/>
          <p:cNvPicPr>
            <a:picLocks noChangeAspect="1" noChangeArrowheads="1"/>
          </p:cNvPicPr>
          <p:nvPr/>
        </p:nvPicPr>
        <p:blipFill>
          <a:blip r:embed="rId5" cstate="print"/>
          <a:srcRect/>
          <a:stretch>
            <a:fillRect/>
          </a:stretch>
        </p:blipFill>
        <p:spPr bwMode="auto">
          <a:xfrm>
            <a:off x="6929454" y="3214686"/>
            <a:ext cx="1123950" cy="1685924"/>
          </a:xfrm>
          <a:prstGeom prst="rect">
            <a:avLst/>
          </a:prstGeom>
          <a:noFill/>
        </p:spPr>
      </p:pic>
      <p:pic>
        <p:nvPicPr>
          <p:cNvPr id="3078" name="Picture 6" descr="C:\Users\Milan\AppData\Local\Microsoft\Windows\Temporary Internet Files\Content.IE5\E2837AWW\MP900385375[1].jpg"/>
          <p:cNvPicPr>
            <a:picLocks noChangeAspect="1" noChangeArrowheads="1"/>
          </p:cNvPicPr>
          <p:nvPr/>
        </p:nvPicPr>
        <p:blipFill>
          <a:blip r:embed="rId6" cstate="print"/>
          <a:srcRect/>
          <a:stretch>
            <a:fillRect/>
          </a:stretch>
        </p:blipFill>
        <p:spPr bwMode="auto">
          <a:xfrm>
            <a:off x="2857488" y="2928934"/>
            <a:ext cx="1214430" cy="1700202"/>
          </a:xfrm>
          <a:prstGeom prst="rect">
            <a:avLst/>
          </a:prstGeom>
          <a:noFill/>
        </p:spPr>
      </p:pic>
    </p:spTree>
  </p:cSld>
  <p:clrMapOvr>
    <a:masterClrMapping/>
  </p:clrMapOvr>
  <p:transition spd="slow">
    <p:wipe dir="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4000" dirty="0" smtClean="0">
                <a:solidFill>
                  <a:schemeClr val="accent1"/>
                </a:solidFill>
              </a:rPr>
              <a:t>Nástroje dechové</a:t>
            </a:r>
            <a:endParaRPr lang="cs-CZ" sz="4000" dirty="0">
              <a:solidFill>
                <a:schemeClr val="accent1"/>
              </a:solidFill>
            </a:endParaRPr>
          </a:p>
        </p:txBody>
      </p:sp>
      <p:sp>
        <p:nvSpPr>
          <p:cNvPr id="3" name="Zástupný symbol pro obsah 2"/>
          <p:cNvSpPr>
            <a:spLocks noGrp="1"/>
          </p:cNvSpPr>
          <p:nvPr>
            <p:ph sz="quarter" idx="2"/>
          </p:nvPr>
        </p:nvSpPr>
        <p:spPr/>
        <p:txBody>
          <a:bodyPr/>
          <a:lstStyle/>
          <a:p>
            <a:r>
              <a:rPr lang="cs-CZ" b="1" dirty="0" smtClean="0"/>
              <a:t>Flétna</a:t>
            </a:r>
          </a:p>
          <a:p>
            <a:r>
              <a:rPr lang="cs-CZ" b="1" dirty="0" smtClean="0"/>
              <a:t>Klarinet</a:t>
            </a:r>
          </a:p>
          <a:p>
            <a:r>
              <a:rPr lang="cs-CZ" b="1" dirty="0" smtClean="0"/>
              <a:t>Hoboj</a:t>
            </a:r>
          </a:p>
          <a:p>
            <a:r>
              <a:rPr lang="cs-CZ" b="1" dirty="0" smtClean="0"/>
              <a:t>Fagot</a:t>
            </a:r>
          </a:p>
          <a:p>
            <a:r>
              <a:rPr lang="cs-CZ" b="1" dirty="0" smtClean="0"/>
              <a:t>Anglický roh</a:t>
            </a:r>
          </a:p>
          <a:p>
            <a:r>
              <a:rPr lang="cs-CZ" b="1" dirty="0" smtClean="0"/>
              <a:t>Panova flétna</a:t>
            </a:r>
          </a:p>
          <a:p>
            <a:r>
              <a:rPr lang="cs-CZ" b="1" dirty="0" smtClean="0"/>
              <a:t>Dudy</a:t>
            </a:r>
          </a:p>
          <a:p>
            <a:endParaRPr lang="cs-CZ" dirty="0"/>
          </a:p>
        </p:txBody>
      </p:sp>
      <p:sp>
        <p:nvSpPr>
          <p:cNvPr id="4" name="Zástupný symbol pro obsah 3"/>
          <p:cNvSpPr>
            <a:spLocks noGrp="1"/>
          </p:cNvSpPr>
          <p:nvPr>
            <p:ph sz="quarter" idx="4"/>
          </p:nvPr>
        </p:nvSpPr>
        <p:spPr/>
        <p:txBody>
          <a:bodyPr/>
          <a:lstStyle/>
          <a:p>
            <a:r>
              <a:rPr lang="cs-CZ" b="1" dirty="0" smtClean="0"/>
              <a:t>Trubka</a:t>
            </a:r>
          </a:p>
          <a:p>
            <a:r>
              <a:rPr lang="cs-CZ" b="1" dirty="0" smtClean="0"/>
              <a:t>Lesní roh</a:t>
            </a:r>
          </a:p>
          <a:p>
            <a:r>
              <a:rPr lang="cs-CZ" b="1" dirty="0" smtClean="0"/>
              <a:t>Pozoun</a:t>
            </a:r>
          </a:p>
          <a:p>
            <a:r>
              <a:rPr lang="cs-CZ" b="1" dirty="0" smtClean="0"/>
              <a:t>Saxofon</a:t>
            </a:r>
          </a:p>
          <a:p>
            <a:r>
              <a:rPr lang="cs-CZ" b="1" dirty="0" smtClean="0"/>
              <a:t>Tuba</a:t>
            </a:r>
          </a:p>
          <a:p>
            <a:pPr>
              <a:buNone/>
            </a:pPr>
            <a:endParaRPr lang="cs-CZ" dirty="0"/>
          </a:p>
        </p:txBody>
      </p:sp>
      <p:sp>
        <p:nvSpPr>
          <p:cNvPr id="5" name="Zástupný symbol pro text 4"/>
          <p:cNvSpPr>
            <a:spLocks noGrp="1"/>
          </p:cNvSpPr>
          <p:nvPr>
            <p:ph type="body" sz="quarter" idx="1"/>
          </p:nvPr>
        </p:nvSpPr>
        <p:spPr/>
        <p:txBody>
          <a:bodyPr/>
          <a:lstStyle/>
          <a:p>
            <a:r>
              <a:rPr lang="cs-CZ" dirty="0" smtClean="0"/>
              <a:t>DŘEVĚNÉ:</a:t>
            </a:r>
            <a:endParaRPr lang="cs-CZ" dirty="0"/>
          </a:p>
        </p:txBody>
      </p:sp>
      <p:sp>
        <p:nvSpPr>
          <p:cNvPr id="6" name="Zástupný symbol pro text 5"/>
          <p:cNvSpPr>
            <a:spLocks noGrp="1"/>
          </p:cNvSpPr>
          <p:nvPr>
            <p:ph type="body" sz="quarter" idx="3"/>
          </p:nvPr>
        </p:nvSpPr>
        <p:spPr/>
        <p:txBody>
          <a:bodyPr/>
          <a:lstStyle/>
          <a:p>
            <a:r>
              <a:rPr lang="cs-CZ" dirty="0" smtClean="0"/>
              <a:t>ŽESŤOVÉ:</a:t>
            </a:r>
            <a:endParaRPr lang="cs-CZ" dirty="0"/>
          </a:p>
        </p:txBody>
      </p:sp>
      <p:pic>
        <p:nvPicPr>
          <p:cNvPr id="1029" name="Picture 5" descr="C:\Users\Milan\AppData\Local\Microsoft\Windows\Temporary Internet Files\Content.IE5\YESVW76F\MP900227714[1].jpg"/>
          <p:cNvPicPr>
            <a:picLocks noChangeAspect="1" noChangeArrowheads="1"/>
          </p:cNvPicPr>
          <p:nvPr/>
        </p:nvPicPr>
        <p:blipFill>
          <a:blip r:embed="rId2" cstate="print"/>
          <a:srcRect/>
          <a:stretch>
            <a:fillRect/>
          </a:stretch>
        </p:blipFill>
        <p:spPr bwMode="auto">
          <a:xfrm>
            <a:off x="2285984" y="1571612"/>
            <a:ext cx="1828800" cy="1219200"/>
          </a:xfrm>
          <a:prstGeom prst="rect">
            <a:avLst/>
          </a:prstGeom>
          <a:noFill/>
        </p:spPr>
      </p:pic>
      <p:pic>
        <p:nvPicPr>
          <p:cNvPr id="1031" name="Picture 7" descr="C:\Users\Milan\AppData\Local\Microsoft\Windows\Temporary Internet Files\Content.IE5\I2D0YG2Z\MC900212283[1].wmf"/>
          <p:cNvPicPr>
            <a:picLocks noChangeAspect="1" noChangeArrowheads="1"/>
          </p:cNvPicPr>
          <p:nvPr/>
        </p:nvPicPr>
        <p:blipFill>
          <a:blip r:embed="rId3" cstate="print"/>
          <a:srcRect/>
          <a:stretch>
            <a:fillRect/>
          </a:stretch>
        </p:blipFill>
        <p:spPr bwMode="auto">
          <a:xfrm>
            <a:off x="6643702" y="1142984"/>
            <a:ext cx="1634947" cy="1824228"/>
          </a:xfrm>
          <a:prstGeom prst="rect">
            <a:avLst/>
          </a:prstGeom>
          <a:noFill/>
        </p:spPr>
      </p:pic>
      <p:pic>
        <p:nvPicPr>
          <p:cNvPr id="1034" name="Picture 10" descr="C:\Users\Milan\AppData\Local\Microsoft\Windows\Temporary Internet Files\Content.IE5\AFRJUYR1\MP900175035[1].jpg"/>
          <p:cNvPicPr>
            <a:picLocks noChangeAspect="1" noChangeArrowheads="1"/>
          </p:cNvPicPr>
          <p:nvPr/>
        </p:nvPicPr>
        <p:blipFill>
          <a:blip r:embed="rId4" cstate="print"/>
          <a:srcRect/>
          <a:stretch>
            <a:fillRect/>
          </a:stretch>
        </p:blipFill>
        <p:spPr bwMode="auto">
          <a:xfrm>
            <a:off x="6643702" y="3357562"/>
            <a:ext cx="1785950" cy="1266825"/>
          </a:xfrm>
          <a:prstGeom prst="rect">
            <a:avLst/>
          </a:prstGeom>
          <a:noFill/>
        </p:spPr>
      </p:pic>
      <p:pic>
        <p:nvPicPr>
          <p:cNvPr id="1036" name="Picture 12" descr="C:\Users\Milan\AppData\Local\Microsoft\Windows\Temporary Internet Files\Content.IE5\1UZ67YWO\MP900385369[1].jpg"/>
          <p:cNvPicPr>
            <a:picLocks noChangeAspect="1" noChangeArrowheads="1"/>
          </p:cNvPicPr>
          <p:nvPr/>
        </p:nvPicPr>
        <p:blipFill>
          <a:blip r:embed="rId5" cstate="print"/>
          <a:srcRect/>
          <a:stretch>
            <a:fillRect/>
          </a:stretch>
        </p:blipFill>
        <p:spPr bwMode="auto">
          <a:xfrm>
            <a:off x="3071802" y="3071810"/>
            <a:ext cx="1051143" cy="1471600"/>
          </a:xfrm>
          <a:prstGeom prst="rect">
            <a:avLst/>
          </a:prstGeom>
          <a:noFill/>
        </p:spPr>
      </p:pic>
    </p:spTree>
  </p:cSld>
  <p:clrMapOvr>
    <a:masterClrMapping/>
  </p:clrMapOvr>
  <p:transition spd="slow">
    <p:wipe di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3200" dirty="0" smtClean="0">
                <a:solidFill>
                  <a:schemeClr val="accent1"/>
                </a:solidFill>
              </a:rPr>
              <a:t>NÁSTROJE  KLÁVESOVÉ</a:t>
            </a:r>
            <a:endParaRPr lang="cs-CZ" sz="3200" dirty="0">
              <a:solidFill>
                <a:schemeClr val="accent1"/>
              </a:solidFill>
            </a:endParaRPr>
          </a:p>
        </p:txBody>
      </p:sp>
      <p:sp>
        <p:nvSpPr>
          <p:cNvPr id="7" name="Zástupný symbol pro obsah 6"/>
          <p:cNvSpPr>
            <a:spLocks noGrp="1"/>
          </p:cNvSpPr>
          <p:nvPr>
            <p:ph sz="quarter" idx="1"/>
          </p:nvPr>
        </p:nvSpPr>
        <p:spPr/>
        <p:txBody>
          <a:bodyPr/>
          <a:lstStyle/>
          <a:p>
            <a:r>
              <a:rPr lang="cs-CZ" b="1" dirty="0" smtClean="0"/>
              <a:t>Klavír</a:t>
            </a:r>
          </a:p>
          <a:p>
            <a:r>
              <a:rPr lang="cs-CZ" b="1" dirty="0" err="1" smtClean="0"/>
              <a:t>Cemballo</a:t>
            </a:r>
            <a:endParaRPr lang="cs-CZ" b="1" dirty="0" smtClean="0"/>
          </a:p>
          <a:p>
            <a:r>
              <a:rPr lang="cs-CZ" b="1" dirty="0" smtClean="0"/>
              <a:t>Varhany</a:t>
            </a:r>
          </a:p>
          <a:p>
            <a:r>
              <a:rPr lang="cs-CZ" b="1" dirty="0" smtClean="0"/>
              <a:t>Akordeon</a:t>
            </a:r>
            <a:endParaRPr lang="cs-CZ" b="1" dirty="0"/>
          </a:p>
        </p:txBody>
      </p:sp>
      <p:pic>
        <p:nvPicPr>
          <p:cNvPr id="5127" name="Picture 7" descr="C:\Users\Milan\AppData\Local\Microsoft\Windows\Temporary Internet Files\Content.IE5\AFRJUYR1\MP900175042[1].jpg"/>
          <p:cNvPicPr>
            <a:picLocks noChangeAspect="1" noChangeArrowheads="1"/>
          </p:cNvPicPr>
          <p:nvPr/>
        </p:nvPicPr>
        <p:blipFill>
          <a:blip r:embed="rId2" cstate="print"/>
          <a:srcRect/>
          <a:stretch>
            <a:fillRect/>
          </a:stretch>
        </p:blipFill>
        <p:spPr bwMode="auto">
          <a:xfrm>
            <a:off x="785786" y="3540126"/>
            <a:ext cx="1357322" cy="1960576"/>
          </a:xfrm>
          <a:prstGeom prst="rect">
            <a:avLst/>
          </a:prstGeom>
          <a:noFill/>
        </p:spPr>
      </p:pic>
      <p:pic>
        <p:nvPicPr>
          <p:cNvPr id="5130" name="Picture 10" descr="C:\Users\Milan\AppData\Local\Microsoft\Windows\Temporary Internet Files\Content.IE5\1UZ67YWO\MP900382769[1].jpg"/>
          <p:cNvPicPr>
            <a:picLocks noChangeAspect="1" noChangeArrowheads="1"/>
          </p:cNvPicPr>
          <p:nvPr/>
        </p:nvPicPr>
        <p:blipFill>
          <a:blip r:embed="rId3" cstate="print"/>
          <a:srcRect/>
          <a:stretch>
            <a:fillRect/>
          </a:stretch>
        </p:blipFill>
        <p:spPr bwMode="auto">
          <a:xfrm>
            <a:off x="3000364" y="3643314"/>
            <a:ext cx="1357305" cy="1900228"/>
          </a:xfrm>
          <a:prstGeom prst="rect">
            <a:avLst/>
          </a:prstGeom>
          <a:noFill/>
        </p:spPr>
      </p:pic>
      <p:pic>
        <p:nvPicPr>
          <p:cNvPr id="1028" name="Picture 4" descr="C:\Users\Milan\AppData\Local\Microsoft\Windows\Temporary Internet Files\Content.IE5\7CWWTJ6N\MC900129652[1].wmf"/>
          <p:cNvPicPr>
            <a:picLocks noChangeAspect="1" noChangeArrowheads="1"/>
          </p:cNvPicPr>
          <p:nvPr/>
        </p:nvPicPr>
        <p:blipFill>
          <a:blip r:embed="rId4" cstate="print"/>
          <a:srcRect/>
          <a:stretch>
            <a:fillRect/>
          </a:stretch>
        </p:blipFill>
        <p:spPr bwMode="auto">
          <a:xfrm>
            <a:off x="5286380" y="2285992"/>
            <a:ext cx="2443042" cy="3398638"/>
          </a:xfrm>
          <a:prstGeom prst="rect">
            <a:avLst/>
          </a:prstGeom>
          <a:noFill/>
        </p:spPr>
      </p:pic>
    </p:spTree>
  </p:cSld>
  <p:clrMapOvr>
    <a:masterClrMapping/>
  </p:clrMapOvr>
  <p:transition spd="slow">
    <p:wipe dir="d"/>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3200" dirty="0" smtClean="0">
                <a:solidFill>
                  <a:schemeClr val="accent1"/>
                </a:solidFill>
              </a:rPr>
              <a:t>NÁSTROJE  BICÍ</a:t>
            </a:r>
            <a:endParaRPr lang="cs-CZ" sz="3200" dirty="0">
              <a:solidFill>
                <a:schemeClr val="accent1"/>
              </a:solidFill>
            </a:endParaRPr>
          </a:p>
        </p:txBody>
      </p:sp>
      <p:sp>
        <p:nvSpPr>
          <p:cNvPr id="3" name="Zástupný symbol pro obsah 2"/>
          <p:cNvSpPr>
            <a:spLocks noGrp="1"/>
          </p:cNvSpPr>
          <p:nvPr>
            <p:ph sz="quarter" idx="2"/>
          </p:nvPr>
        </p:nvSpPr>
        <p:spPr/>
        <p:txBody>
          <a:bodyPr/>
          <a:lstStyle/>
          <a:p>
            <a:r>
              <a:rPr lang="cs-CZ" b="1" dirty="0" smtClean="0"/>
              <a:t>Xylofon</a:t>
            </a:r>
          </a:p>
          <a:p>
            <a:r>
              <a:rPr lang="cs-CZ" b="1" dirty="0" smtClean="0"/>
              <a:t>Metalofon</a:t>
            </a:r>
          </a:p>
          <a:p>
            <a:r>
              <a:rPr lang="cs-CZ" b="1" dirty="0" smtClean="0"/>
              <a:t>Zvonkohra</a:t>
            </a:r>
          </a:p>
          <a:p>
            <a:pPr>
              <a:buNone/>
            </a:pPr>
            <a:endParaRPr lang="cs-CZ" dirty="0"/>
          </a:p>
        </p:txBody>
      </p:sp>
      <p:sp>
        <p:nvSpPr>
          <p:cNvPr id="4" name="Zástupný symbol pro obsah 3"/>
          <p:cNvSpPr>
            <a:spLocks noGrp="1"/>
          </p:cNvSpPr>
          <p:nvPr>
            <p:ph sz="quarter" idx="4"/>
          </p:nvPr>
        </p:nvSpPr>
        <p:spPr/>
        <p:txBody>
          <a:bodyPr/>
          <a:lstStyle/>
          <a:p>
            <a:r>
              <a:rPr lang="cs-CZ" b="1" dirty="0" smtClean="0"/>
              <a:t>Buben</a:t>
            </a:r>
          </a:p>
          <a:p>
            <a:r>
              <a:rPr lang="cs-CZ" b="1" dirty="0" smtClean="0"/>
              <a:t>Tympán </a:t>
            </a:r>
          </a:p>
          <a:p>
            <a:r>
              <a:rPr lang="cs-CZ" b="1" dirty="0" smtClean="0"/>
              <a:t>Činely</a:t>
            </a:r>
          </a:p>
          <a:p>
            <a:r>
              <a:rPr lang="cs-CZ" b="1" dirty="0" smtClean="0"/>
              <a:t>Tamburína</a:t>
            </a:r>
          </a:p>
          <a:p>
            <a:r>
              <a:rPr lang="cs-CZ" b="1" dirty="0" smtClean="0"/>
              <a:t>Triangl</a:t>
            </a:r>
          </a:p>
          <a:p>
            <a:r>
              <a:rPr lang="cs-CZ" b="1" dirty="0" smtClean="0"/>
              <a:t>Gong</a:t>
            </a:r>
          </a:p>
          <a:p>
            <a:r>
              <a:rPr lang="cs-CZ" b="1" dirty="0" smtClean="0"/>
              <a:t>Rumba koule</a:t>
            </a:r>
          </a:p>
          <a:p>
            <a:r>
              <a:rPr lang="cs-CZ" b="1" dirty="0" smtClean="0"/>
              <a:t>Kastaněty</a:t>
            </a:r>
          </a:p>
          <a:p>
            <a:endParaRPr lang="cs-CZ" dirty="0" smtClean="0"/>
          </a:p>
          <a:p>
            <a:endParaRPr lang="cs-CZ" dirty="0"/>
          </a:p>
        </p:txBody>
      </p:sp>
      <p:sp>
        <p:nvSpPr>
          <p:cNvPr id="5" name="Zástupný symbol pro text 4"/>
          <p:cNvSpPr>
            <a:spLocks noGrp="1"/>
          </p:cNvSpPr>
          <p:nvPr>
            <p:ph type="body" sz="quarter" idx="1"/>
          </p:nvPr>
        </p:nvSpPr>
        <p:spPr/>
        <p:txBody>
          <a:bodyPr/>
          <a:lstStyle/>
          <a:p>
            <a:r>
              <a:rPr lang="cs-CZ" sz="2400" dirty="0" smtClean="0"/>
              <a:t>MELODICKÉ</a:t>
            </a:r>
            <a:endParaRPr lang="cs-CZ" sz="2400" dirty="0"/>
          </a:p>
        </p:txBody>
      </p:sp>
      <p:sp>
        <p:nvSpPr>
          <p:cNvPr id="6" name="Zástupný symbol pro text 5"/>
          <p:cNvSpPr>
            <a:spLocks noGrp="1"/>
          </p:cNvSpPr>
          <p:nvPr>
            <p:ph type="body" sz="quarter" idx="3"/>
          </p:nvPr>
        </p:nvSpPr>
        <p:spPr/>
        <p:txBody>
          <a:bodyPr/>
          <a:lstStyle/>
          <a:p>
            <a:r>
              <a:rPr lang="cs-CZ" sz="2400" dirty="0" smtClean="0"/>
              <a:t>RYTMICKÉ</a:t>
            </a:r>
            <a:endParaRPr lang="cs-CZ" sz="2400" dirty="0"/>
          </a:p>
        </p:txBody>
      </p:sp>
      <p:pic>
        <p:nvPicPr>
          <p:cNvPr id="4099" name="Picture 3" descr="C:\Users\Milan\AppData\Local\Microsoft\Windows\Temporary Internet Files\Content.IE5\AFRJUYR1\MP900407246[1].jpg"/>
          <p:cNvPicPr>
            <a:picLocks noChangeAspect="1" noChangeArrowheads="1"/>
          </p:cNvPicPr>
          <p:nvPr/>
        </p:nvPicPr>
        <p:blipFill>
          <a:blip r:embed="rId2" cstate="print"/>
          <a:srcRect/>
          <a:stretch>
            <a:fillRect/>
          </a:stretch>
        </p:blipFill>
        <p:spPr bwMode="auto">
          <a:xfrm>
            <a:off x="6784954" y="1571613"/>
            <a:ext cx="1715181" cy="1143008"/>
          </a:xfrm>
          <a:prstGeom prst="rect">
            <a:avLst/>
          </a:prstGeom>
          <a:noFill/>
        </p:spPr>
      </p:pic>
      <p:pic>
        <p:nvPicPr>
          <p:cNvPr id="4102" name="Picture 6" descr="C:\Users\Milan\AppData\Local\Microsoft\Windows\Temporary Internet Files\Content.IE5\YESVW76F\MC900195192[1].wmf"/>
          <p:cNvPicPr>
            <a:picLocks noChangeAspect="1" noChangeArrowheads="1"/>
          </p:cNvPicPr>
          <p:nvPr/>
        </p:nvPicPr>
        <p:blipFill>
          <a:blip r:embed="rId3" cstate="print"/>
          <a:srcRect/>
          <a:stretch>
            <a:fillRect/>
          </a:stretch>
        </p:blipFill>
        <p:spPr bwMode="auto">
          <a:xfrm>
            <a:off x="2790948" y="1500174"/>
            <a:ext cx="1395274" cy="1071570"/>
          </a:xfrm>
          <a:prstGeom prst="rect">
            <a:avLst/>
          </a:prstGeom>
          <a:noFill/>
        </p:spPr>
      </p:pic>
      <p:pic>
        <p:nvPicPr>
          <p:cNvPr id="4105" name="Picture 9" descr="C:\Users\Milan\AppData\Local\Microsoft\Windows\Temporary Internet Files\Content.IE5\XNCMVZR0\MP900385387[1].jpg"/>
          <p:cNvPicPr>
            <a:picLocks noChangeAspect="1" noChangeArrowheads="1"/>
          </p:cNvPicPr>
          <p:nvPr/>
        </p:nvPicPr>
        <p:blipFill>
          <a:blip r:embed="rId4" cstate="print"/>
          <a:srcRect/>
          <a:stretch>
            <a:fillRect/>
          </a:stretch>
        </p:blipFill>
        <p:spPr bwMode="auto">
          <a:xfrm>
            <a:off x="7041698" y="3286124"/>
            <a:ext cx="1377733" cy="1928826"/>
          </a:xfrm>
          <a:prstGeom prst="rect">
            <a:avLst/>
          </a:prstGeom>
          <a:noFill/>
        </p:spPr>
      </p:pic>
    </p:spTree>
  </p:cSld>
  <p:clrMapOvr>
    <a:masterClrMapping/>
  </p:clrMapOvr>
  <p:transition spd="slow">
    <p:wipe dir="d"/>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solidFill>
                  <a:schemeClr val="accent1"/>
                </a:solidFill>
              </a:rPr>
              <a:t>OPAKOVÁNÍ</a:t>
            </a:r>
            <a:endParaRPr lang="cs-CZ" dirty="0">
              <a:solidFill>
                <a:schemeClr val="accent1"/>
              </a:solidFill>
            </a:endParaRPr>
          </a:p>
        </p:txBody>
      </p:sp>
      <p:sp>
        <p:nvSpPr>
          <p:cNvPr id="3" name="Zástupný symbol pro obsah 2"/>
          <p:cNvSpPr>
            <a:spLocks noGrp="1"/>
          </p:cNvSpPr>
          <p:nvPr>
            <p:ph sz="quarter" idx="1"/>
          </p:nvPr>
        </p:nvSpPr>
        <p:spPr/>
        <p:txBody>
          <a:bodyPr/>
          <a:lstStyle/>
          <a:p>
            <a:r>
              <a:rPr lang="cs-CZ" b="1" dirty="0" smtClean="0"/>
              <a:t>Do křížovky doplň hudební nástroje, které slyšíš!</a:t>
            </a:r>
          </a:p>
          <a:p>
            <a:endParaRPr lang="cs-CZ" b="1" dirty="0"/>
          </a:p>
        </p:txBody>
      </p:sp>
      <p:pic>
        <p:nvPicPr>
          <p:cNvPr id="1026" name="Picture 2" descr="H:\krizovka 04.JPG"/>
          <p:cNvPicPr>
            <a:picLocks noChangeAspect="1" noChangeArrowheads="1"/>
          </p:cNvPicPr>
          <p:nvPr/>
        </p:nvPicPr>
        <p:blipFill>
          <a:blip r:embed="rId2" cstate="print"/>
          <a:srcRect/>
          <a:stretch>
            <a:fillRect/>
          </a:stretch>
        </p:blipFill>
        <p:spPr bwMode="auto">
          <a:xfrm>
            <a:off x="214282" y="2357430"/>
            <a:ext cx="6149569" cy="3857652"/>
          </a:xfrm>
          <a:prstGeom prst="rect">
            <a:avLst/>
          </a:prstGeom>
          <a:noFill/>
        </p:spPr>
      </p:pic>
      <p:pic>
        <p:nvPicPr>
          <p:cNvPr id="1028" name="Picture 4" descr="C:\Users\Milan\AppData\Local\Microsoft\Windows\Temporary Internet Files\Content.IE5\5TBP99JS\MC900078817[1].wmf"/>
          <p:cNvPicPr>
            <a:picLocks noChangeAspect="1" noChangeArrowheads="1"/>
          </p:cNvPicPr>
          <p:nvPr/>
        </p:nvPicPr>
        <p:blipFill>
          <a:blip r:embed="rId3" cstate="print"/>
          <a:srcRect/>
          <a:stretch>
            <a:fillRect/>
          </a:stretch>
        </p:blipFill>
        <p:spPr bwMode="auto">
          <a:xfrm>
            <a:off x="5072066" y="4071942"/>
            <a:ext cx="3057525" cy="1585913"/>
          </a:xfrm>
          <a:prstGeom prst="rect">
            <a:avLst/>
          </a:prstGeom>
          <a:noFill/>
        </p:spPr>
      </p:pic>
    </p:spTree>
  </p:cSld>
  <p:clrMapOvr>
    <a:masterClrMapping/>
  </p:clrMapOvr>
  <p:transition spd="slow">
    <p:wipe dir="d"/>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solidFill>
                  <a:schemeClr val="accent1"/>
                </a:solidFill>
              </a:rPr>
              <a:t>ŘEŠENÍ</a:t>
            </a:r>
            <a:endParaRPr lang="cs-CZ" dirty="0">
              <a:solidFill>
                <a:schemeClr val="accent1"/>
              </a:solidFill>
            </a:endParaRPr>
          </a:p>
        </p:txBody>
      </p:sp>
      <p:sp>
        <p:nvSpPr>
          <p:cNvPr id="3" name="Zástupný symbol pro obsah 2"/>
          <p:cNvSpPr>
            <a:spLocks noGrp="1"/>
          </p:cNvSpPr>
          <p:nvPr>
            <p:ph sz="quarter" idx="1"/>
          </p:nvPr>
        </p:nvSpPr>
        <p:spPr/>
        <p:txBody>
          <a:bodyPr/>
          <a:lstStyle/>
          <a:p>
            <a:r>
              <a:rPr lang="cs-CZ" dirty="0" smtClean="0"/>
              <a:t>Poslechové ukázky z CD „Hudební nástroje“:</a:t>
            </a:r>
          </a:p>
          <a:p>
            <a:pPr>
              <a:buNone/>
            </a:pPr>
            <a:endParaRPr lang="cs-CZ" dirty="0" smtClean="0"/>
          </a:p>
          <a:p>
            <a:r>
              <a:rPr lang="cs-CZ" sz="2000" dirty="0" smtClean="0"/>
              <a:t>1. č. 12</a:t>
            </a:r>
          </a:p>
          <a:p>
            <a:r>
              <a:rPr lang="cs-CZ" sz="2000" dirty="0" smtClean="0"/>
              <a:t>2. č. 6</a:t>
            </a:r>
          </a:p>
          <a:p>
            <a:r>
              <a:rPr lang="cs-CZ" sz="2000" dirty="0" smtClean="0"/>
              <a:t>3. č. 9</a:t>
            </a:r>
          </a:p>
          <a:p>
            <a:r>
              <a:rPr lang="cs-CZ" sz="2000" dirty="0" smtClean="0"/>
              <a:t>4. č. 1</a:t>
            </a:r>
          </a:p>
          <a:p>
            <a:r>
              <a:rPr lang="cs-CZ" sz="2000" dirty="0" smtClean="0"/>
              <a:t>5. č. 8</a:t>
            </a:r>
          </a:p>
          <a:p>
            <a:r>
              <a:rPr lang="cs-CZ" sz="2000" dirty="0" smtClean="0"/>
              <a:t>6. č. 10</a:t>
            </a:r>
          </a:p>
          <a:p>
            <a:pPr>
              <a:buNone/>
            </a:pPr>
            <a:endParaRPr lang="cs-CZ" sz="2000" dirty="0" smtClean="0"/>
          </a:p>
          <a:p>
            <a:endParaRPr lang="cs-CZ" dirty="0" smtClean="0"/>
          </a:p>
          <a:p>
            <a:endParaRPr lang="cs-CZ" dirty="0" smtClean="0"/>
          </a:p>
          <a:p>
            <a:endParaRPr lang="cs-CZ" dirty="0" smtClean="0"/>
          </a:p>
          <a:p>
            <a:pPr>
              <a:buNone/>
            </a:pPr>
            <a:endParaRPr lang="cs-CZ" dirty="0" smtClean="0"/>
          </a:p>
          <a:p>
            <a:pPr>
              <a:buNone/>
            </a:pPr>
            <a:endParaRPr lang="cs-CZ" dirty="0"/>
          </a:p>
        </p:txBody>
      </p:sp>
      <p:pic>
        <p:nvPicPr>
          <p:cNvPr id="2050" name="Picture 2" descr="H:\krizovka 05.JPG"/>
          <p:cNvPicPr>
            <a:picLocks noChangeAspect="1" noChangeArrowheads="1"/>
          </p:cNvPicPr>
          <p:nvPr/>
        </p:nvPicPr>
        <p:blipFill>
          <a:blip r:embed="rId2" cstate="print"/>
          <a:srcRect/>
          <a:stretch>
            <a:fillRect/>
          </a:stretch>
        </p:blipFill>
        <p:spPr bwMode="auto">
          <a:xfrm>
            <a:off x="3714744" y="2214554"/>
            <a:ext cx="5170437" cy="3500462"/>
          </a:xfrm>
          <a:prstGeom prst="rect">
            <a:avLst/>
          </a:prstGeom>
          <a:noFill/>
        </p:spPr>
      </p:pic>
      <p:pic>
        <p:nvPicPr>
          <p:cNvPr id="2055" name="Picture 7" descr="C:\Users\Milan\AppData\Local\Microsoft\Windows\Temporary Internet Files\Content.IE5\5TBP99JS\MC900078817[1].wmf"/>
          <p:cNvPicPr>
            <a:picLocks noChangeAspect="1" noChangeArrowheads="1"/>
          </p:cNvPicPr>
          <p:nvPr/>
        </p:nvPicPr>
        <p:blipFill>
          <a:blip r:embed="rId3" cstate="print"/>
          <a:srcRect/>
          <a:stretch>
            <a:fillRect/>
          </a:stretch>
        </p:blipFill>
        <p:spPr bwMode="auto">
          <a:xfrm>
            <a:off x="714348" y="4714884"/>
            <a:ext cx="2786082" cy="1510214"/>
          </a:xfrm>
          <a:prstGeom prst="rect">
            <a:avLst/>
          </a:prstGeom>
          <a:noFill/>
        </p:spPr>
      </p:pic>
    </p:spTree>
  </p:cSld>
  <p:clrMapOvr>
    <a:masterClrMapping/>
  </p:clrMapOvr>
  <p:transition spd="slow">
    <p:wipe dir="d"/>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b="1" dirty="0" smtClean="0">
                <a:solidFill>
                  <a:schemeClr val="accent1"/>
                </a:solidFill>
              </a:rPr>
              <a:t>citace</a:t>
            </a:r>
            <a:endParaRPr lang="cs-CZ" b="1" dirty="0">
              <a:solidFill>
                <a:schemeClr val="accent1"/>
              </a:solidFill>
            </a:endParaRPr>
          </a:p>
        </p:txBody>
      </p:sp>
      <p:sp>
        <p:nvSpPr>
          <p:cNvPr id="3" name="Zástupný symbol pro obsah 2"/>
          <p:cNvSpPr>
            <a:spLocks noGrp="1"/>
          </p:cNvSpPr>
          <p:nvPr>
            <p:ph sz="quarter" idx="1"/>
          </p:nvPr>
        </p:nvSpPr>
        <p:spPr/>
        <p:txBody>
          <a:bodyPr>
            <a:normAutofit/>
          </a:bodyPr>
          <a:lstStyle/>
          <a:p>
            <a:r>
              <a:rPr lang="cs-CZ" dirty="0" smtClean="0"/>
              <a:t>Text: vlastní autorské dílo</a:t>
            </a:r>
          </a:p>
          <a:p>
            <a:r>
              <a:rPr lang="cs-CZ" dirty="0" smtClean="0"/>
              <a:t>Ilustrace: </a:t>
            </a:r>
            <a:r>
              <a:rPr lang="cs-CZ" dirty="0" smtClean="0">
                <a:hlinkClick r:id="rId2"/>
              </a:rPr>
              <a:t>www.office.</a:t>
            </a:r>
            <a:r>
              <a:rPr lang="cs-CZ" dirty="0" err="1" smtClean="0">
                <a:hlinkClick r:id="rId2"/>
              </a:rPr>
              <a:t>microsoft.com</a:t>
            </a:r>
            <a:endParaRPr lang="cs-CZ" dirty="0" smtClean="0"/>
          </a:p>
          <a:p>
            <a:r>
              <a:rPr lang="cs-CZ" dirty="0" smtClean="0"/>
              <a:t>CD „Hudební nástroje“ – Media DIDA s.r.o., Dr. Milady Horákové 27, 772 00 Olomouc</a:t>
            </a:r>
          </a:p>
          <a:p>
            <a:endParaRPr lang="cs-CZ" dirty="0" smtClean="0"/>
          </a:p>
        </p:txBody>
      </p:sp>
    </p:spTree>
    <p:extLst>
      <p:ext uri="{BB962C8B-B14F-4D97-AF65-F5344CB8AC3E}">
        <p14:creationId xmlns:p14="http://schemas.microsoft.com/office/powerpoint/2010/main" xmlns="" val="3292663656"/>
      </p:ext>
    </p:extLst>
  </p:cSld>
  <p:clrMapOvr>
    <a:masterClrMapping/>
  </p:clrMapOvr>
  <p:transition spd="slow">
    <p:wipe dir="d"/>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811</TotalTime>
  <Words>239</Words>
  <Application>Microsoft Office PowerPoint</Application>
  <PresentationFormat>Předvádění na obrazovce (4:3)</PresentationFormat>
  <Paragraphs>91</Paragraphs>
  <Slides>10</Slides>
  <Notes>2</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Arkýř</vt:lpstr>
      <vt:lpstr>Snímek 1</vt:lpstr>
      <vt:lpstr>ANOTACE</vt:lpstr>
      <vt:lpstr>HUDEBNÍ NÁSTROJE</vt:lpstr>
      <vt:lpstr>NÁSTROJE  STRUNNÉ</vt:lpstr>
      <vt:lpstr>Nástroje dechové</vt:lpstr>
      <vt:lpstr>NÁSTROJE  KLÁVESOVÉ</vt:lpstr>
      <vt:lpstr>NÁSTROJE  BICÍ</vt:lpstr>
      <vt:lpstr>OPAKOVÁNÍ</vt:lpstr>
      <vt:lpstr>ŘEŠENÍ</vt:lpstr>
      <vt:lpstr>citace</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Kristýna Krupková</dc:creator>
  <cp:lastModifiedBy>ZŠ Uh.Ostroh</cp:lastModifiedBy>
  <cp:revision>89</cp:revision>
  <dcterms:created xsi:type="dcterms:W3CDTF">2011-06-20T10:40:08Z</dcterms:created>
  <dcterms:modified xsi:type="dcterms:W3CDTF">2011-12-19T08:54:42Z</dcterms:modified>
</cp:coreProperties>
</file>