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618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43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969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771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196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239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772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272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275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336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069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F04B2-742F-4A1F-AA92-BC688484B15C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E9C4C-5899-4DC7-BBA4-E422EF451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115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36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89801" y="2596262"/>
            <a:ext cx="23003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Mgr.Martina</a:t>
            </a:r>
            <a:r>
              <a:rPr lang="cs-CZ" b="1" dirty="0" smtClean="0"/>
              <a:t>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13088" y="3717032"/>
            <a:ext cx="841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Vesmír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22932" y="4315895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88641" y="4869160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1.10.2012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22932" y="5445224"/>
            <a:ext cx="2558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Slunce,Sluneční</a:t>
            </a:r>
            <a:r>
              <a:rPr lang="cs-CZ" b="1" dirty="0" smtClean="0"/>
              <a:t> soustava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05456" y="5998639"/>
            <a:ext cx="3444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Doplňování,přiřazování,opakování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9530" y="3172326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VY_32_INOVACE_4C_11_Přírodověda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3452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i="1" u="sng" dirty="0" smtClean="0"/>
              <a:t>VESMÍR</a:t>
            </a:r>
            <a:endParaRPr lang="cs-CZ" sz="24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Slunce-nejbližší </a:t>
            </a:r>
            <a:r>
              <a:rPr lang="cs-CZ" sz="2000" u="sng" dirty="0" smtClean="0">
                <a:solidFill>
                  <a:srgbClr val="FF0000"/>
                </a:solidFill>
              </a:rPr>
              <a:t>hvězda</a:t>
            </a:r>
            <a:r>
              <a:rPr lang="cs-CZ" sz="20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planety</a:t>
            </a:r>
          </a:p>
          <a:p>
            <a:endParaRPr lang="cs-CZ" sz="20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1200" u="sng" dirty="0" smtClean="0">
                <a:solidFill>
                  <a:srgbClr val="00B050"/>
                </a:solidFill>
              </a:rPr>
              <a:t>Zajímavosti :</a:t>
            </a:r>
          </a:p>
          <a:p>
            <a:endParaRPr lang="cs-CZ" sz="1200" u="sng" dirty="0" smtClean="0">
              <a:solidFill>
                <a:srgbClr val="00B050"/>
              </a:solidFill>
            </a:endParaRPr>
          </a:p>
          <a:p>
            <a:r>
              <a:rPr lang="cs-CZ" sz="1200" dirty="0" smtClean="0">
                <a:solidFill>
                  <a:schemeClr val="accent2"/>
                </a:solidFill>
              </a:rPr>
              <a:t>Teplota na povrchu slunce je asi 6 000 stupňů Celsia.</a:t>
            </a:r>
          </a:p>
          <a:p>
            <a:r>
              <a:rPr lang="cs-CZ" sz="1200" dirty="0" smtClean="0">
                <a:solidFill>
                  <a:schemeClr val="accent2"/>
                </a:solidFill>
              </a:rPr>
              <a:t>Je přibližně 100krát větší než Země.</a:t>
            </a:r>
          </a:p>
          <a:p>
            <a:r>
              <a:rPr lang="cs-CZ" sz="1200" dirty="0" smtClean="0">
                <a:solidFill>
                  <a:schemeClr val="accent2"/>
                </a:solidFill>
              </a:rPr>
              <a:t>Je 330 000krát těžší než Země.</a:t>
            </a:r>
          </a:p>
          <a:p>
            <a:r>
              <a:rPr lang="cs-CZ" sz="1200" dirty="0" smtClean="0">
                <a:solidFill>
                  <a:schemeClr val="accent2"/>
                </a:solidFill>
              </a:rPr>
              <a:t>Slunce je vzdáleno 150 000 000 kilometrů od Země.</a:t>
            </a:r>
          </a:p>
          <a:p>
            <a:r>
              <a:rPr lang="cs-CZ" sz="1200" dirty="0" smtClean="0">
                <a:solidFill>
                  <a:schemeClr val="accent2"/>
                </a:solidFill>
              </a:rPr>
              <a:t>Sluneční paprsek k nám doletí přibližně za 8 minut.</a:t>
            </a:r>
          </a:p>
          <a:p>
            <a:endParaRPr lang="cs-CZ" sz="1200" dirty="0">
              <a:solidFill>
                <a:schemeClr val="accent2"/>
              </a:solidFill>
            </a:endParaRPr>
          </a:p>
          <a:p>
            <a:endParaRPr lang="cs-CZ" sz="1200" u="sng" dirty="0" smtClean="0"/>
          </a:p>
          <a:p>
            <a:r>
              <a:rPr lang="cs-CZ" sz="1200" u="sng" dirty="0" smtClean="0"/>
              <a:t>Škrtněte nehodící se slovo:</a:t>
            </a:r>
          </a:p>
          <a:p>
            <a:endParaRPr lang="cs-CZ" sz="1200" u="sng" dirty="0" smtClean="0"/>
          </a:p>
          <a:p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Slunce je – není hvězda.</a:t>
            </a:r>
          </a:p>
          <a:p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Slunce je – není naší nejjasnější hvězdou.</a:t>
            </a:r>
          </a:p>
          <a:p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Slunce je – není naše nejbližší hvězda.</a:t>
            </a:r>
          </a:p>
          <a:p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Slunce je – není vidět na jasné obloze ve dne.</a:t>
            </a:r>
          </a:p>
          <a:p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Při pozorování Slunce musíme – nemusíme být velmi </a:t>
            </a:r>
            <a:r>
              <a:rPr lang="cs-CZ" sz="1200" dirty="0" err="1" smtClean="0">
                <a:solidFill>
                  <a:schemeClr val="accent1">
                    <a:lumMod val="50000"/>
                  </a:schemeClr>
                </a:solidFill>
              </a:rPr>
              <a:t>opatrní.Víš</a:t>
            </a:r>
            <a:r>
              <a:rPr lang="cs-CZ" sz="1200" dirty="0" smtClean="0">
                <a:solidFill>
                  <a:schemeClr val="accent1">
                    <a:lumMod val="50000"/>
                  </a:schemeClr>
                </a:solidFill>
              </a:rPr>
              <a:t> proč?</a:t>
            </a:r>
          </a:p>
          <a:p>
            <a:endParaRPr lang="cs-CZ" sz="12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12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0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Dundovi\AppData\Local\Microsoft\Windows\Temporary Internet Files\Content.IE5\KRG9AUDF\MP900401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266429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326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Zkuste doplnit text: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Mezi základní podmínky života na Zemi patří </a:t>
            </a:r>
          </a:p>
          <a:p>
            <a:pPr marL="0" indent="0">
              <a:buNone/>
            </a:pPr>
            <a:r>
              <a:rPr lang="cs-CZ" dirty="0" smtClean="0"/>
              <a:t>    . . . . .   a   . . . . . .       .</a:t>
            </a:r>
          </a:p>
          <a:p>
            <a:pPr marL="0" indent="0">
              <a:buNone/>
            </a:pPr>
            <a:r>
              <a:rPr lang="cs-CZ" dirty="0" smtClean="0"/>
              <a:t>    Většina tepla a světla nezbytná pro život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pochází ze  . . . . . . 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Slunce je     . . . . . .   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Slunce je nejjasnější hvězdou naší oblohy,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protože je k planetě Zemi  . . . . . . .     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147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u="sng" dirty="0" smtClean="0">
                <a:solidFill>
                  <a:schemeClr val="accent6">
                    <a:lumMod val="75000"/>
                  </a:schemeClr>
                </a:solidFill>
              </a:rPr>
              <a:t>Tajemná krása Slunce</a:t>
            </a:r>
            <a:endParaRPr lang="cs-CZ" sz="2800" i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Dundovi\AppData\Local\Microsoft\Windows\Temporary Internet Files\Content.IE5\47EGA0UN\MP9001784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84785"/>
            <a:ext cx="2181585" cy="179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47EGA0UN\MP9004337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2160240" cy="179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47EGA0UN\MP9004424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2"/>
            <a:ext cx="216024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47EGA0UN\MP9001825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56992"/>
            <a:ext cx="218158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undovi\AppData\Local\Microsoft\Windows\Temporary Internet Files\Content.IE5\47EGA0UN\MP900407510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484785"/>
            <a:ext cx="2232248" cy="181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47EGA0UN\MP9004329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223224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undovi\AppData\Local\Microsoft\Windows\Temporary Internet Files\Content.IE5\47EGA0UN\MP900179966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13176"/>
            <a:ext cx="2160240" cy="168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undovi\AppData\Local\Microsoft\Windows\Temporary Internet Files\Content.IE5\47EGA0UN\MP900178655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18594"/>
            <a:ext cx="2181586" cy="167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undovi\AppData\Local\Microsoft\Windows\Temporary Internet Files\Content.IE5\47EGA0UN\MP900179030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13176"/>
            <a:ext cx="2232248" cy="168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41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Použité zdroje: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31140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195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VESMÍR</vt:lpstr>
      <vt:lpstr>Zkuste doplnit text:</vt:lpstr>
      <vt:lpstr>Tajemná krása Slunce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Dundovi</cp:lastModifiedBy>
  <cp:revision>13</cp:revision>
  <dcterms:created xsi:type="dcterms:W3CDTF">2012-11-09T14:03:16Z</dcterms:created>
  <dcterms:modified xsi:type="dcterms:W3CDTF">2013-02-04T14:48:40Z</dcterms:modified>
</cp:coreProperties>
</file>