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8107B9-85E5-4C61-B9EB-5EDC630AAF85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DE2856-0AFE-4E0B-B039-49067FC624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28996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8107B9-85E5-4C61-B9EB-5EDC630AAF85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DE2856-0AFE-4E0B-B039-49067FC624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03117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8107B9-85E5-4C61-B9EB-5EDC630AAF85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DE2856-0AFE-4E0B-B039-49067FC624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03612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8107B9-85E5-4C61-B9EB-5EDC630AAF85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DE2856-0AFE-4E0B-B039-49067FC624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08928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8107B9-85E5-4C61-B9EB-5EDC630AAF85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DE2856-0AFE-4E0B-B039-49067FC624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32469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8107B9-85E5-4C61-B9EB-5EDC630AAF85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DE2856-0AFE-4E0B-B039-49067FC624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4213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8107B9-85E5-4C61-B9EB-5EDC630AAF85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DE2856-0AFE-4E0B-B039-49067FC624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34868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8107B9-85E5-4C61-B9EB-5EDC630AAF85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DE2856-0AFE-4E0B-B039-49067FC624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83735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8107B9-85E5-4C61-B9EB-5EDC630AAF85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DE2856-0AFE-4E0B-B039-49067FC624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11201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8107B9-85E5-4C61-B9EB-5EDC630AAF85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DE2856-0AFE-4E0B-B039-49067FC624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36317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8107B9-85E5-4C61-B9EB-5EDC630AAF85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DE2856-0AFE-4E0B-B039-49067FC624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19881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8107B9-85E5-4C61-B9EB-5EDC630AAF85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DE2856-0AFE-4E0B-B039-49067FC624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42162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3" Type="http://schemas.openxmlformats.org/officeDocument/2006/relationships/image" Target="../media/image3.gif"/><Relationship Id="rId7" Type="http://schemas.openxmlformats.org/officeDocument/2006/relationships/image" Target="../media/image7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gif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5360"/>
            <a:ext cx="9143999" cy="68687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680889" y="2553167"/>
            <a:ext cx="23003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Mgr.Martina</a:t>
            </a:r>
            <a:r>
              <a:rPr lang="cs-CZ" b="1" dirty="0" smtClean="0"/>
              <a:t> </a:t>
            </a:r>
            <a:r>
              <a:rPr lang="cs-CZ" b="1" dirty="0" err="1" smtClean="0"/>
              <a:t>Dundová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93721" y="3717032"/>
            <a:ext cx="8412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Vesmír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63688" y="4293096"/>
            <a:ext cx="6089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pátý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047927" y="4835120"/>
            <a:ext cx="12426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11.10.2012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477427" y="5444040"/>
            <a:ext cx="31540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/>
              <a:t>Druhy planet </a:t>
            </a:r>
            <a:r>
              <a:rPr lang="cs-CZ" b="1" dirty="0" smtClean="0"/>
              <a:t>sluneční soustavy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356989" y="6021288"/>
            <a:ext cx="49102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Opakování učiva</a:t>
            </a:r>
            <a:r>
              <a:rPr lang="cs-CZ" b="1" dirty="0" smtClean="0"/>
              <a:t>, rozdělování </a:t>
            </a:r>
            <a:r>
              <a:rPr lang="cs-CZ" b="1" dirty="0" smtClean="0"/>
              <a:t>jednotlivých planet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915816" y="3107948"/>
            <a:ext cx="37539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/>
              <a:t>VY_32_INOVACE_4C_12_Přírodověda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0663566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116632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i="1" u="sng" dirty="0" smtClean="0"/>
              <a:t>Vesmír</a:t>
            </a:r>
            <a:endParaRPr lang="cs-CZ" sz="2800" i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u="sng" dirty="0" smtClean="0">
                <a:solidFill>
                  <a:schemeClr val="accent1">
                    <a:lumMod val="75000"/>
                  </a:schemeClr>
                </a:solidFill>
              </a:rPr>
              <a:t>Planety</a:t>
            </a:r>
          </a:p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Kolem Slunce obíhá </a:t>
            </a:r>
            <a:r>
              <a:rPr lang="cs-CZ" sz="2400" u="sng" dirty="0" smtClean="0">
                <a:solidFill>
                  <a:schemeClr val="accent3">
                    <a:lumMod val="75000"/>
                  </a:schemeClr>
                </a:solidFill>
              </a:rPr>
              <a:t>osm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planet:</a:t>
            </a:r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Merkur, </a:t>
            </a: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Venuše, Země, Mars, Jupiter, Saturn, Uran, </a:t>
            </a: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Neptun.</a:t>
            </a:r>
            <a:endParaRPr lang="cs-CZ" sz="2400" dirty="0" smtClean="0">
              <a:solidFill>
                <a:schemeClr val="accent3">
                  <a:lumMod val="50000"/>
                </a:schemeClr>
              </a:solidFill>
            </a:endParaRPr>
          </a:p>
          <a:p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  <a:p>
            <a:endParaRPr lang="cs-CZ" sz="2400" dirty="0" smtClean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sz="2400" dirty="0" smtClean="0"/>
              <a:t>Čtyři k Slunci nejbližší planety </a:t>
            </a:r>
            <a:r>
              <a:rPr lang="cs-CZ" sz="2400" i="1" dirty="0" smtClean="0"/>
              <a:t>– Merkur ,Venuše, Země, Mars</a:t>
            </a:r>
          </a:p>
          <a:p>
            <a:pPr marL="0" indent="0">
              <a:buNone/>
            </a:pPr>
            <a:r>
              <a:rPr lang="cs-CZ" sz="2400" dirty="0" smtClean="0"/>
              <a:t>     jsou skalnatá tělesa.</a:t>
            </a:r>
          </a:p>
          <a:p>
            <a:pPr marL="0" indent="0">
              <a:buNone/>
            </a:pPr>
            <a:r>
              <a:rPr lang="cs-CZ" sz="2400" dirty="0" smtClean="0"/>
              <a:t>     Další čtyři planety- </a:t>
            </a:r>
            <a:r>
              <a:rPr lang="cs-CZ" sz="2400" i="1" dirty="0" smtClean="0"/>
              <a:t>Jupiter, Saturn, Uran, Neptun </a:t>
            </a:r>
            <a:r>
              <a:rPr lang="cs-CZ" sz="2400" dirty="0" smtClean="0"/>
              <a:t>jsou složeny z</a:t>
            </a:r>
          </a:p>
          <a:p>
            <a:pPr marL="0" indent="0">
              <a:buNone/>
            </a:pPr>
            <a:r>
              <a:rPr lang="cs-CZ" sz="2400" dirty="0" smtClean="0"/>
              <a:t>     kapalin  a plynů.</a:t>
            </a:r>
            <a:endParaRPr lang="cs-CZ" sz="2400" dirty="0"/>
          </a:p>
        </p:txBody>
      </p:sp>
      <p:pic>
        <p:nvPicPr>
          <p:cNvPr id="1026" name="Picture 2" descr="C:\Users\Dundovi\AppData\Local\Microsoft\Windows\Temporary Internet Files\Content.IE5\47EGA0UN\MC9000372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996953"/>
            <a:ext cx="648072" cy="617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Dundovi\AppData\Local\Microsoft\Windows\Temporary Internet Files\Content.IE5\47EGA0UN\MM900219081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3755" y="2879650"/>
            <a:ext cx="900100" cy="792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Dundovi\AppData\Local\Microsoft\Windows\Temporary Internet Files\Content.IE5\UOU2JUBL\MP90043084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8673" y="2966091"/>
            <a:ext cx="804049" cy="648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Dundovi\AppData\Local\Microsoft\Windows\Temporary Internet Files\Content.IE5\47EGA0UN\MM900219078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056" y="2996953"/>
            <a:ext cx="792951" cy="681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Dundovi\AppData\Local\Microsoft\Windows\Temporary Internet Files\Content.IE5\RZQ89JMO\MC90003720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938275"/>
            <a:ext cx="648072" cy="681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Dundovi\AppData\Local\Microsoft\Windows\Temporary Internet Files\Content.IE5\RZQ89JMO\MP90018277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3" y="2921212"/>
            <a:ext cx="864096" cy="698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Dundovi\AppData\Local\Microsoft\Windows\Temporary Internet Files\Content.IE5\KRG9AUDF\MM900219075[1]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2966091"/>
            <a:ext cx="792088" cy="685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 3"/>
          <p:cNvSpPr/>
          <p:nvPr/>
        </p:nvSpPr>
        <p:spPr>
          <a:xfrm>
            <a:off x="6696236" y="2962064"/>
            <a:ext cx="612068" cy="65799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81116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u="sng" dirty="0" smtClean="0"/>
              <a:t>ZEMĚ</a:t>
            </a:r>
            <a:endParaRPr lang="cs-CZ" sz="24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>
            <a:normAutofit/>
          </a:bodyPr>
          <a:lstStyle/>
          <a:p>
            <a:r>
              <a:rPr lang="cs-CZ" sz="2400" dirty="0" smtClean="0"/>
              <a:t>Země je jednou z osmi planet sluneční soustavy a je zatím jedinou známou planetou ve vesmíru, kde existuje život.</a:t>
            </a:r>
          </a:p>
          <a:p>
            <a:endParaRPr lang="cs-CZ" sz="2400" dirty="0"/>
          </a:p>
          <a:p>
            <a:r>
              <a:rPr lang="cs-CZ" sz="2400" dirty="0" smtClean="0"/>
              <a:t>Na Zemi se střídají čtyři roční období- JARO, LÉTO, PODZIM, ZIMA.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</p:txBody>
      </p:sp>
      <p:pic>
        <p:nvPicPr>
          <p:cNvPr id="1026" name="Picture 2" descr="C:\Users\Dundovi\AppData\Local\Microsoft\Windows\Temporary Internet Files\Content.IE5\RZQ89JMO\MP90040118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0916" y="3727150"/>
            <a:ext cx="1724940" cy="1335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Dundovi\AppData\Local\Microsoft\Windows\Temporary Internet Files\Content.IE5\UOU2JUBL\MP90042279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0780" y="5345620"/>
            <a:ext cx="1735076" cy="11413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Dundovi\AppData\Local\Microsoft\Windows\Temporary Internet Files\Content.IE5\47EGA0UN\MP900313788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1484" y="3727150"/>
            <a:ext cx="1858748" cy="13447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Dundovi\AppData\Local\Microsoft\Windows\Temporary Internet Files\Content.IE5\Q6NS6LLA\MP90044908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1484" y="5345620"/>
            <a:ext cx="1858748" cy="1196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563888" y="4221088"/>
            <a:ext cx="6511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21.3.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07904" y="5916297"/>
            <a:ext cx="6511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21.6.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092280" y="4149080"/>
            <a:ext cx="6511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23.9.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092280" y="5943996"/>
            <a:ext cx="7104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21.12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035755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u="sng" dirty="0" smtClean="0"/>
              <a:t>Něco o Zemi</a:t>
            </a:r>
            <a:endParaRPr lang="cs-CZ" sz="24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Naše planeta vykonává dva pohyby: </a:t>
            </a:r>
            <a:r>
              <a:rPr lang="cs-CZ" sz="2400" b="1" i="1" dirty="0" smtClean="0"/>
              <a:t>1.otáčí se kolem své </a:t>
            </a:r>
            <a:r>
              <a:rPr lang="cs-CZ" sz="2400" b="1" i="1" dirty="0" smtClean="0"/>
              <a:t>osy,</a:t>
            </a:r>
            <a:endParaRPr lang="cs-CZ" sz="2400" b="1" i="1" dirty="0" smtClean="0"/>
          </a:p>
          <a:p>
            <a:pPr marL="0" indent="0">
              <a:buNone/>
            </a:pPr>
            <a:r>
              <a:rPr lang="cs-CZ" sz="2400" b="1" i="1" dirty="0"/>
              <a:t> </a:t>
            </a:r>
            <a:r>
              <a:rPr lang="cs-CZ" sz="2400" b="1" i="1" dirty="0" smtClean="0"/>
              <a:t>                                                                      2.obíhá kolem Slunce.     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Otáčení Země kolem své osy způsobuje střídání dne a noci,</a:t>
            </a:r>
          </a:p>
          <a:p>
            <a:pPr marL="0" indent="0">
              <a:buNone/>
            </a:pPr>
            <a:r>
              <a:rPr lang="cs-CZ" sz="2400" dirty="0"/>
              <a:t>d</a:t>
            </a:r>
            <a:r>
              <a:rPr lang="cs-CZ" sz="2400" dirty="0" smtClean="0"/>
              <a:t>ůsledkem obíhání Země kolem Slunce je střídání ročních období na Zemi. 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u="sng" dirty="0" err="1" smtClean="0">
                <a:solidFill>
                  <a:srgbClr val="C00000"/>
                </a:solidFill>
              </a:rPr>
              <a:t>Úkolíček</a:t>
            </a:r>
            <a:r>
              <a:rPr lang="cs-CZ" sz="2400" u="sng" dirty="0" smtClean="0">
                <a:solidFill>
                  <a:srgbClr val="C00000"/>
                </a:solidFill>
              </a:rPr>
              <a:t>: </a:t>
            </a:r>
            <a:r>
              <a:rPr lang="cs-CZ" sz="2400" dirty="0" smtClean="0"/>
              <a:t>Popiš nebo nakresli, jak by mohli vypadat     mimozemšťani z jiné planety.</a:t>
            </a:r>
            <a:endParaRPr lang="cs-CZ" sz="2400" u="sng" dirty="0">
              <a:solidFill>
                <a:srgbClr val="C00000"/>
              </a:solidFill>
            </a:endParaRPr>
          </a:p>
        </p:txBody>
      </p:sp>
      <p:pic>
        <p:nvPicPr>
          <p:cNvPr id="2050" name="Picture 2" descr="C:\Users\Dundovi\AppData\Local\Microsoft\Windows\Temporary Internet Files\Content.IE5\47EGA0UN\MC90042982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4322762"/>
            <a:ext cx="1533525" cy="1787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52257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Zdroje: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Otevřená galerie MS </a:t>
            </a:r>
            <a:r>
              <a:rPr lang="cs-CZ" dirty="0" smtClean="0"/>
              <a:t>OFFICE</a:t>
            </a:r>
          </a:p>
          <a:p>
            <a:r>
              <a:rPr lang="cs-CZ" smtClean="0">
                <a:hlinkClick r:id="rId2"/>
              </a:rPr>
              <a:t>www.office.microsoft.com</a:t>
            </a:r>
            <a:endParaRPr lang="cs-CZ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127438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188</TotalTime>
  <Words>186</Words>
  <Application>Microsoft Office PowerPoint</Application>
  <PresentationFormat>Předvádění na obrazovce (4:3)</PresentationFormat>
  <Paragraphs>38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Vesmír</vt:lpstr>
      <vt:lpstr>ZEMĚ</vt:lpstr>
      <vt:lpstr>Něco o Zemi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Dundovi</dc:creator>
  <cp:lastModifiedBy>User</cp:lastModifiedBy>
  <cp:revision>11</cp:revision>
  <dcterms:created xsi:type="dcterms:W3CDTF">2012-11-09T15:31:39Z</dcterms:created>
  <dcterms:modified xsi:type="dcterms:W3CDTF">2013-05-08T07:14:13Z</dcterms:modified>
</cp:coreProperties>
</file>