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679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906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260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88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936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810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83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688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085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778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055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8661F1-5CD6-4ECE-A702-AC5C2D67C5D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FB13A-3465-4194-9974-7AA3C110B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716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wmf"/><Relationship Id="rId4" Type="http://schemas.openxmlformats.org/officeDocument/2006/relationships/image" Target="../media/image13.jpeg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720"/>
            <a:ext cx="9143999" cy="686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75761" y="2596262"/>
            <a:ext cx="2300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Mgr.Martina</a:t>
            </a:r>
            <a:r>
              <a:rPr lang="cs-CZ" b="1" dirty="0" smtClean="0"/>
              <a:t> </a:t>
            </a:r>
            <a:r>
              <a:rPr lang="cs-CZ" b="1" dirty="0" err="1" smtClean="0"/>
              <a:t>Dundová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26845" y="4293096"/>
            <a:ext cx="608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pátý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4840708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1.11.2012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26253" y="3715036"/>
            <a:ext cx="2379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Tropický podnebný pás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2605" y="5445224"/>
            <a:ext cx="262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Příroda v tropickém pásu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5982209"/>
            <a:ext cx="4556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Seznámení se s </a:t>
            </a:r>
            <a:r>
              <a:rPr lang="cs-CZ" b="1" dirty="0" err="1" smtClean="0"/>
              <a:t>učivem,přiřazování,rozlišování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3140968"/>
            <a:ext cx="3869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VY_32_INOVACE_4C_13_Přírodověda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26407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Tropický podnebný pás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17128"/>
            <a:ext cx="8229600" cy="5109035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r>
              <a:rPr lang="cs-CZ" sz="1800" dirty="0" smtClean="0"/>
              <a:t>Tropický podnebný pás se rozkládá kolem rovníku.</a:t>
            </a:r>
          </a:p>
          <a:p>
            <a:endParaRPr lang="cs-CZ" sz="1800" dirty="0" smtClean="0"/>
          </a:p>
          <a:p>
            <a:r>
              <a:rPr lang="cs-CZ" sz="1800" dirty="0" smtClean="0"/>
              <a:t>Patří sem  </a:t>
            </a:r>
            <a:r>
              <a:rPr lang="cs-CZ" sz="2400" b="1" dirty="0" smtClean="0"/>
              <a:t>-  deštné tropické lesy</a:t>
            </a:r>
          </a:p>
          <a:p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                        -  savany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-  pouště   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-počasí je teplé s velkou vlhkostí   </a:t>
            </a:r>
          </a:p>
          <a:p>
            <a:pPr marL="0" indent="0">
              <a:buNone/>
            </a:pPr>
            <a:r>
              <a:rPr lang="cs-CZ" sz="1800" dirty="0" smtClean="0"/>
              <a:t>   - žije zde velké množství exotických zvířat a je tu bujná vegetace</a:t>
            </a:r>
          </a:p>
          <a:p>
            <a:pPr marL="0" indent="0">
              <a:buNone/>
            </a:pPr>
            <a:r>
              <a:rPr lang="cs-CZ" sz="1800" dirty="0" smtClean="0"/>
              <a:t>           </a:t>
            </a:r>
            <a:endParaRPr lang="cs-CZ" sz="1800" dirty="0"/>
          </a:p>
        </p:txBody>
      </p:sp>
      <p:pic>
        <p:nvPicPr>
          <p:cNvPr id="1028" name="Picture 4" descr="C:\Users\Dundovi\AppData\Local\Microsoft\Windows\Temporary Internet Files\Content.IE5\RZQ89JMO\MP9004389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938" y="1628800"/>
            <a:ext cx="2335793" cy="1164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ndovi\AppData\Local\Microsoft\Windows\Temporary Internet Files\Content.IE5\Q6NS6LLA\MC9001949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938" y="2792932"/>
            <a:ext cx="2335794" cy="1212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ndovi\AppData\Local\Microsoft\Windows\Temporary Internet Files\Content.IE5\Q6NS6LLA\MP900289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937" y="4005064"/>
            <a:ext cx="233579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667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Spojte obrázek s názvem: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/>
          <a:lstStyle/>
          <a:p>
            <a:r>
              <a:rPr lang="cs-CZ" i="1" dirty="0" smtClean="0"/>
              <a:t>Pouště</a:t>
            </a:r>
          </a:p>
          <a:p>
            <a:endParaRPr lang="cs-CZ" i="1" dirty="0"/>
          </a:p>
          <a:p>
            <a:endParaRPr lang="cs-CZ" i="1" dirty="0" smtClean="0"/>
          </a:p>
          <a:p>
            <a:r>
              <a:rPr lang="cs-CZ" i="1" dirty="0" smtClean="0"/>
              <a:t>Savany</a:t>
            </a:r>
          </a:p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/>
              <a:t>Deštné lesy</a:t>
            </a:r>
            <a:endParaRPr lang="cs-CZ" i="1" dirty="0"/>
          </a:p>
        </p:txBody>
      </p:sp>
      <p:pic>
        <p:nvPicPr>
          <p:cNvPr id="2053" name="Picture 5" descr="C:\Users\Dundovi\AppData\Local\Microsoft\Windows\Temporary Internet Files\Content.IE5\RZQ89JMO\MP9004072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450" y="3087223"/>
            <a:ext cx="1587101" cy="1420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undovi\AppData\Local\Microsoft\Windows\Temporary Internet Files\Content.IE5\KRG9AUDF\MP9004007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450" y="4797151"/>
            <a:ext cx="1587101" cy="1708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undovi\AppData\Local\Microsoft\Windows\Temporary Internet Files\Content.IE5\YKGS1UE3\MP9004011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832" y="3087223"/>
            <a:ext cx="2160240" cy="1764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undovi\AppData\Local\Microsoft\Windows\Temporary Internet Files\Content.IE5\KRG9AUDF\MP9004423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832" y="5345082"/>
            <a:ext cx="2160240" cy="1160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undovi\AppData\Local\Microsoft\Windows\Temporary Internet Files\Content.IE5\UOU2JUBL\MP9003138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832" y="1052736"/>
            <a:ext cx="216024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undovi\AppData\Local\Microsoft\Windows\Temporary Internet Files\Content.IE5\UOU2JUBL\MP9004231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451" y="1230015"/>
            <a:ext cx="1587100" cy="1512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130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Zeleně vyznačte </a:t>
            </a:r>
            <a:r>
              <a:rPr lang="cs-CZ" sz="2000" dirty="0" err="1" smtClean="0"/>
              <a:t>zvířata,žijící</a:t>
            </a:r>
            <a:r>
              <a:rPr lang="cs-CZ" sz="2000" dirty="0" smtClean="0"/>
              <a:t> v deštných lesích,</a:t>
            </a:r>
            <a:br>
              <a:rPr lang="cs-CZ" sz="2000" dirty="0" smtClean="0"/>
            </a:br>
            <a:r>
              <a:rPr lang="cs-CZ" sz="2000" dirty="0" smtClean="0"/>
              <a:t>červeně zvířata v pouštích a modře v savanách.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3074" name="Picture 2" descr="C:\Users\Dundovi\AppData\Local\Microsoft\Windows\Temporary Internet Files\Content.IE5\47EGA0UN\MP900178899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76" y="2158178"/>
            <a:ext cx="121005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undovi\AppData\Local\Microsoft\Windows\Temporary Internet Files\Content.IE5\1K03EX9L\MP9002555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589240"/>
            <a:ext cx="1828800" cy="119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undovi\AppData\Local\Microsoft\Windows\Temporary Internet Files\Content.IE5\RZQ89JMO\MP9001807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940" y="2172053"/>
            <a:ext cx="1679848" cy="110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undovi\AppData\Local\Microsoft\Windows\Temporary Internet Files\Content.IE5\UOU2JUBL\MP900180492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82913"/>
            <a:ext cx="1017389" cy="161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undovi\AppData\Local\Microsoft\Windows\Temporary Internet Files\Content.IE5\47EGA0UN\MP9004069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445" y="3965687"/>
            <a:ext cx="1567644" cy="104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undovi\AppData\Local\Microsoft\Windows\Temporary Internet Files\Content.IE5\Q6NS6LLA\MP9001490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940" y="5561808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undovi\AppData\Local\Microsoft\Windows\Temporary Internet Files\Content.IE5\YKGS1UE3\MP9004038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849" y="2172053"/>
            <a:ext cx="1222240" cy="122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Dundovi\AppData\Local\Microsoft\Windows\Temporary Internet Files\Content.IE5\XWAA6Q4S\MC9003470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68" y="4122799"/>
            <a:ext cx="1833372" cy="1249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Dundovi\AppData\Local\Microsoft\Windows\Temporary Internet Files\Content.IE5\Q6NS6LLA\MC90033233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7916" y="3501008"/>
            <a:ext cx="1832458" cy="160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Dundovi\AppData\Local\Microsoft\Windows\Temporary Internet Files\Content.IE5\1K03EX9L\MP90040152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086" y="5773558"/>
            <a:ext cx="1511765" cy="100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Dundovi\AppData\Local\Microsoft\Windows\Temporary Internet Files\Content.IE5\UOU2JUBL\MP90031383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094" y="5484788"/>
            <a:ext cx="1828800" cy="1231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Dundovi\AppData\Local\Microsoft\Windows\Temporary Internet Files\Content.IE5\1K03EX9L\MP90040669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72053"/>
            <a:ext cx="1584176" cy="105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918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Otevřená galerie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1337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86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Tropický podnebný pás</vt:lpstr>
      <vt:lpstr>Spojte obrázek s názvem:</vt:lpstr>
      <vt:lpstr>Zeleně vyznačte zvířata,žijící v deštných lesích, červeně zvířata v pouštích a modře v savanách.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Dundovi</cp:lastModifiedBy>
  <cp:revision>9</cp:revision>
  <dcterms:created xsi:type="dcterms:W3CDTF">2012-11-20T15:37:23Z</dcterms:created>
  <dcterms:modified xsi:type="dcterms:W3CDTF">2013-04-03T12:24:04Z</dcterms:modified>
</cp:coreProperties>
</file>