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00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340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825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076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500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75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875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644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156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35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001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755B6-D684-42D5-A143-07307FD705E6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6C3C8-A659-4481-82FC-C7823E71E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40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wmf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openxmlformats.org/officeDocument/2006/relationships/image" Target="../media/image25.wmf"/><Relationship Id="rId2" Type="http://schemas.openxmlformats.org/officeDocument/2006/relationships/image" Target="../media/image2.wmf"/><Relationship Id="rId16" Type="http://schemas.openxmlformats.org/officeDocument/2006/relationships/image" Target="../media/image16.jpeg"/><Relationship Id="rId20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24" Type="http://schemas.openxmlformats.org/officeDocument/2006/relationships/image" Target="../media/image24.jpeg"/><Relationship Id="rId5" Type="http://schemas.openxmlformats.org/officeDocument/2006/relationships/image" Target="../media/image5.png"/><Relationship Id="rId15" Type="http://schemas.openxmlformats.org/officeDocument/2006/relationships/image" Target="../media/image15.wmf"/><Relationship Id="rId23" Type="http://schemas.openxmlformats.org/officeDocument/2006/relationships/image" Target="../media/image23.wmf"/><Relationship Id="rId10" Type="http://schemas.openxmlformats.org/officeDocument/2006/relationships/image" Target="../media/image10.jpeg"/><Relationship Id="rId19" Type="http://schemas.openxmlformats.org/officeDocument/2006/relationships/image" Target="../media/image19.wmf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wmf"/><Relationship Id="rId22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20"/>
            <a:ext cx="9143999" cy="686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65674" y="2554442"/>
            <a:ext cx="2300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Mgr.Martina</a:t>
            </a:r>
            <a:r>
              <a:rPr lang="cs-CZ" b="1" dirty="0" smtClean="0"/>
              <a:t> </a:t>
            </a:r>
            <a:r>
              <a:rPr lang="cs-CZ" b="1" dirty="0" err="1" smtClean="0"/>
              <a:t>Dundová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6263" y="4293096"/>
            <a:ext cx="608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pátý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37727" y="3717032"/>
            <a:ext cx="3486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Subtropický a mírný podnebný pás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5445224"/>
            <a:ext cx="2880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Podnebí,rostliny,živočichové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08964" y="6021288"/>
            <a:ext cx="2896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Čtení,seznámení</a:t>
            </a:r>
            <a:r>
              <a:rPr lang="cs-CZ" b="1" dirty="0" smtClean="0"/>
              <a:t> se s učivem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87455" y="4869160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8</a:t>
            </a:r>
            <a:r>
              <a:rPr lang="cs-CZ" b="1" dirty="0" smtClean="0"/>
              <a:t>.11.2012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38404" y="3140968"/>
            <a:ext cx="3753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smtClean="0"/>
              <a:t>VY_32_INOVACE_4C_14_Přírodověda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72471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Subtropický pás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subtropickém pásu je teplé počasí ,dešťové srážky jsou méně časté.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Zvířata v subtropickém pásu jsou </a:t>
            </a:r>
            <a:r>
              <a:rPr lang="cs-CZ" i="1" dirty="0" smtClean="0">
                <a:solidFill>
                  <a:srgbClr val="00B050"/>
                </a:solidFill>
              </a:rPr>
              <a:t>daněk, muflon, ovce, šakal, plazi, klokan, hmyz, racek…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Rostliny v subtropickém pásu jsou </a:t>
            </a:r>
            <a:r>
              <a:rPr lang="cs-CZ" i="1" dirty="0" smtClean="0">
                <a:solidFill>
                  <a:srgbClr val="00B050"/>
                </a:solidFill>
              </a:rPr>
              <a:t>fíkovník, levandule, rozmarýn, cesmína, olivovník, citrusy, vinná réva…</a:t>
            </a:r>
          </a:p>
        </p:txBody>
      </p:sp>
    </p:spTree>
    <p:extLst>
      <p:ext uri="{BB962C8B-B14F-4D97-AF65-F5344CB8AC3E}">
        <p14:creationId xmlns:p14="http://schemas.microsoft.com/office/powerpoint/2010/main" val="168692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Mírný pás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mírném pásu se střídají čtyři roční období, počasí je mírné.</a:t>
            </a:r>
          </a:p>
          <a:p>
            <a:r>
              <a:rPr lang="cs-CZ" dirty="0" smtClean="0"/>
              <a:t>Česká republika patří do mírného podnebného pásu.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Mírný pás dělíme ne </a:t>
            </a:r>
            <a:r>
              <a:rPr lang="cs-CZ" b="1" i="1" dirty="0" smtClean="0"/>
              <a:t>STEPI</a:t>
            </a:r>
          </a:p>
          <a:p>
            <a:pPr marL="0" indent="0">
              <a:buNone/>
            </a:pPr>
            <a:r>
              <a:rPr lang="cs-CZ" b="1" i="1" dirty="0"/>
              <a:t> </a:t>
            </a:r>
            <a:r>
              <a:rPr lang="cs-CZ" b="1" i="1" dirty="0" smtClean="0"/>
              <a:t>                                     LISTNATÉ a SMÍŠENÉ LESY</a:t>
            </a:r>
          </a:p>
          <a:p>
            <a:pPr marL="0" indent="0">
              <a:buNone/>
            </a:pPr>
            <a:r>
              <a:rPr lang="cs-CZ" b="1" i="1" dirty="0"/>
              <a:t> </a:t>
            </a:r>
            <a:r>
              <a:rPr lang="cs-CZ" b="1" i="1" dirty="0" smtClean="0"/>
              <a:t>                                     JEHLIČNATÉ LESY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1965954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/>
              <a:t>Zvířata a </a:t>
            </a:r>
            <a:r>
              <a:rPr lang="cs-CZ" sz="2400" b="1" u="sng" dirty="0" smtClean="0"/>
              <a:t>rostliny v mírném pásu</a:t>
            </a:r>
            <a:endParaRPr lang="cs-CZ" sz="2400" b="1" u="sng" dirty="0"/>
          </a:p>
        </p:txBody>
      </p:sp>
      <p:pic>
        <p:nvPicPr>
          <p:cNvPr id="1026" name="Picture 2" descr="C:\Users\Dundovi\AppData\Local\Microsoft\Windows\Temporary Internet Files\Content.IE5\47EGA0UN\MC90033137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92" y="2780334"/>
            <a:ext cx="980373" cy="86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undovi\AppData\Local\Microsoft\Windows\Temporary Internet Files\Content.IE5\UOU2JUBL\MP9004341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354214"/>
            <a:ext cx="792088" cy="118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undovi\AppData\Local\Microsoft\Windows\Temporary Internet Files\Content.IE5\RZQ89JMO\MC9003585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91" y="2648471"/>
            <a:ext cx="921715" cy="91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undovi\AppData\Local\Microsoft\Windows\Temporary Internet Files\Content.IE5\KRG9AUDF\MC90043688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04" y="4218417"/>
            <a:ext cx="1001266" cy="100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undovi\AppData\Local\Microsoft\Windows\Temporary Internet Files\Content.IE5\KRG9AUDF\MP9004069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03" y="4149080"/>
            <a:ext cx="1144595" cy="91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undovi\AppData\Local\Microsoft\Windows\Temporary Internet Files\Content.IE5\RZQ89JMO\MC90015125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72" y="1354214"/>
            <a:ext cx="104023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undovi\AppData\Local\Microsoft\Windows\Temporary Internet Files\Content.IE5\UOU2JUBL\MC90044178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862868"/>
            <a:ext cx="955614" cy="95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undovi\AppData\Local\Microsoft\Windows\Temporary Internet Files\Content.IE5\1K03EX9L\MP90043314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714" y="4071316"/>
            <a:ext cx="953664" cy="123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undovi\AppData\Local\Microsoft\Windows\Temporary Internet Files\Content.IE5\XWAA6Q4S\MP90040061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743293"/>
            <a:ext cx="845010" cy="105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undovi\AppData\Local\Microsoft\Windows\Temporary Internet Files\Content.IE5\RZQ89JMO\MC90012285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354214"/>
            <a:ext cx="915114" cy="91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undovi\AppData\Local\Microsoft\Windows\Temporary Internet Files\Content.IE5\XWAA6Q4S\MC900441719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43" y="5698144"/>
            <a:ext cx="952351" cy="95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undovi\AppData\Local\Microsoft\Windows\Temporary Internet Files\Content.IE5\XWAA6Q4S\MP900438605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29" y="2576961"/>
            <a:ext cx="851049" cy="127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undovi\AppData\Local\Microsoft\Windows\Temporary Internet Files\Content.IE5\KRG9AUDF\MC90044139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389" y="1277095"/>
            <a:ext cx="1086495" cy="10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Dundovi\AppData\Local\Microsoft\Windows\Temporary Internet Files\Content.IE5\47EGA0UN\MC900332362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78" y="2757822"/>
            <a:ext cx="1307781" cy="91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Dundovi\AppData\Local\Microsoft\Windows\Temporary Internet Files\Content.IE5\YKGS1UE3\MP900438661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29" y="4043353"/>
            <a:ext cx="918608" cy="137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Dundovi\AppData\Local\Microsoft\Windows\Temporary Internet Files\Content.IE5\RZQ89JMO\MP900431792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193" y="5862867"/>
            <a:ext cx="1367598" cy="90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Dundovi\AppData\Local\Microsoft\Windows\Temporary Internet Files\Content.IE5\RZQ89JMO\MP900448388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193" y="1354214"/>
            <a:ext cx="1403648" cy="93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Dundovi\AppData\Local\Microsoft\Windows\Temporary Internet Files\Content.IE5\RZQ89JMO\MC900326478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373" y="2665801"/>
            <a:ext cx="1075090" cy="82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Dundovi\AppData\Local\Microsoft\Windows\Temporary Internet Files\Content.IE5\Q6NS6LLA\MC900346891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969" y="4193901"/>
            <a:ext cx="1548872" cy="87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Dundovi\AppData\Local\Microsoft\Windows\Temporary Internet Files\Content.IE5\XWAA6Q4S\MC900438018[1]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889" y="5527956"/>
            <a:ext cx="996574" cy="99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Dundovi\AppData\Local\Microsoft\Windows\Temporary Internet Files\Content.IE5\UOU2JUBL\MP900432718[1]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740" y="5225875"/>
            <a:ext cx="1233187" cy="154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Dundovi\AppData\Local\Microsoft\Windows\Temporary Internet Files\Content.IE5\XWAA6Q4S\MC900197385[1]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856" y="2540863"/>
            <a:ext cx="1040844" cy="82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Dundovi\AppData\Local\Microsoft\Windows\Temporary Internet Files\Content.IE5\RZQ89JMO\MP900262250[1]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935" y="3672264"/>
            <a:ext cx="1108720" cy="109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Dundovi\AppData\Local\Microsoft\Windows\Temporary Internet Files\Content.IE5\KRG9AUDF\MC900346987[1].wmf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552" y="1397427"/>
            <a:ext cx="1116375" cy="73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34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Použité zdroje: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96824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120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Subtropický pás</vt:lpstr>
      <vt:lpstr>Mírný pás</vt:lpstr>
      <vt:lpstr>Zvířata a rostliny v mírném pásu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Dundovi</dc:creator>
  <cp:lastModifiedBy>Dundovi</cp:lastModifiedBy>
  <cp:revision>12</cp:revision>
  <dcterms:created xsi:type="dcterms:W3CDTF">2012-11-22T17:08:28Z</dcterms:created>
  <dcterms:modified xsi:type="dcterms:W3CDTF">2013-04-03T12:26:56Z</dcterms:modified>
</cp:coreProperties>
</file>