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8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194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46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15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373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763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34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186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033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084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676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A6810-71BF-4105-853F-8941496055AB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F6483-1511-4B07-8ADF-F1F33E779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0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75"/>
            <a:ext cx="9144000" cy="687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04084" y="2564904"/>
            <a:ext cx="25412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Mgr.Martina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Dundová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6061" y="3717032"/>
            <a:ext cx="1360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Polární pás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24897" y="4253532"/>
            <a:ext cx="6567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pátý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421147"/>
            <a:ext cx="34099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Seznámení se s učivem</a:t>
            </a:r>
            <a:r>
              <a:rPr lang="cs-CZ" sz="2000" b="1" smtClean="0"/>
              <a:t>, počasí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605813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71743" y="6037257"/>
            <a:ext cx="31415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Čtení,vyhledávání</a:t>
            </a:r>
            <a:r>
              <a:rPr lang="cs-CZ" sz="2000" b="1" dirty="0" smtClean="0"/>
              <a:t> odpovědi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14325" y="4803342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15.11.2012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47930" y="3126054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VY_32_INOVACE_4C_15_Přírodověda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3908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/>
              <a:t>Polární pás</a:t>
            </a:r>
            <a:endParaRPr lang="cs-CZ" sz="24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Polární pásy se rozkládají v nejsevernější části severní polokoule a nejjižnější části jižní polokoule.</a:t>
            </a:r>
          </a:p>
          <a:p>
            <a:r>
              <a:rPr lang="cs-CZ" sz="2400" dirty="0" smtClean="0"/>
              <a:t>Podnebí je tady velmi studené.</a:t>
            </a:r>
          </a:p>
          <a:p>
            <a:r>
              <a:rPr lang="cs-CZ" sz="2400" dirty="0" smtClean="0"/>
              <a:t>Žije zde málo druhů živočichů, jsou přizpůsobeni životu v tomto prostředí, mají hustou srst a silnou vrstvu tuku.</a:t>
            </a:r>
            <a:endParaRPr lang="cs-CZ" sz="2400" dirty="0"/>
          </a:p>
        </p:txBody>
      </p:sp>
      <p:pic>
        <p:nvPicPr>
          <p:cNvPr id="2050" name="Picture 2" descr="C:\Users\Dundovi\AppData\Local\Microsoft\Windows\Temporary Internet Files\Content.IE5\KRG9AUDF\MP9004328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149080"/>
            <a:ext cx="2984376" cy="19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UOU2JUBL\MP9004317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867" y="4149080"/>
            <a:ext cx="1765881" cy="19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UOU2JUBL\MP900403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200" y="4149080"/>
            <a:ext cx="1552128" cy="19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652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i="1" u="sng" dirty="0" smtClean="0"/>
              <a:t>Arktida a Antarktida</a:t>
            </a:r>
            <a:endParaRPr lang="cs-CZ" sz="24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oblastech kolem pólů se nacházejí polární pustiny</a:t>
            </a:r>
            <a:r>
              <a:rPr lang="cs-CZ" dirty="0" smtClean="0"/>
              <a:t>. Pol. pustina </a:t>
            </a:r>
            <a:r>
              <a:rPr lang="cs-CZ" dirty="0" smtClean="0"/>
              <a:t>okolo severního pólu je </a:t>
            </a:r>
            <a:r>
              <a:rPr lang="cs-CZ" b="1" dirty="0" smtClean="0"/>
              <a:t>Arktida</a:t>
            </a:r>
            <a:r>
              <a:rPr lang="cs-CZ" dirty="0" smtClean="0"/>
              <a:t>, kolem </a:t>
            </a:r>
            <a:r>
              <a:rPr lang="cs-CZ" dirty="0" smtClean="0"/>
              <a:t>jižního pólu je to </a:t>
            </a:r>
            <a:r>
              <a:rPr lang="cs-CZ" b="1" dirty="0" smtClean="0"/>
              <a:t>Antarktida.</a:t>
            </a:r>
            <a:endParaRPr lang="cs-CZ" b="1" dirty="0"/>
          </a:p>
        </p:txBody>
      </p:sp>
      <p:pic>
        <p:nvPicPr>
          <p:cNvPr id="3075" name="Picture 3" descr="C:\Users\Dundovi\AppData\Local\Microsoft\Windows\Temporary Internet Files\Content.IE5\1K03EX9L\MP90040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568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i="1" u="sng" dirty="0" smtClean="0"/>
              <a:t>Zvířata a rostliny</a:t>
            </a:r>
            <a:endParaRPr lang="cs-CZ" sz="24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Medvěd lední, tuleň, mrož, tučňák, sob, liška polární, sovice sněžná</a:t>
            </a:r>
          </a:p>
          <a:p>
            <a:r>
              <a:rPr lang="cs-CZ" dirty="0" smtClean="0"/>
              <a:t>Mechy, lišejníky, zakrslé dřeviny</a:t>
            </a:r>
            <a:endParaRPr lang="cs-CZ" dirty="0"/>
          </a:p>
        </p:txBody>
      </p:sp>
      <p:pic>
        <p:nvPicPr>
          <p:cNvPr id="4098" name="Picture 2" descr="C:\Users\Dundovi\AppData\Local\Microsoft\Windows\Temporary Internet Files\Content.IE5\XWAA6Q4S\MP900406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929656" cy="139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undovi\AppData\Local\Microsoft\Windows\Temporary Internet Files\Content.IE5\RZQ89JMO\MP900399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254553"/>
            <a:ext cx="1601924" cy="106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undovi\AppData\Local\Microsoft\Windows\Temporary Internet Files\Content.IE5\YKGS1UE3\MC9001113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9523" y="5308460"/>
            <a:ext cx="1581521" cy="101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undovi\AppData\Local\Microsoft\Windows\Temporary Internet Files\Content.IE5\UOU2JUBL\MP9004033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20212"/>
            <a:ext cx="1184908" cy="177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undovi\AppData\Local\Microsoft\Windows\Temporary Internet Files\Content.IE5\1K03EX9L\MP9004278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877" y="5026753"/>
            <a:ext cx="1972605" cy="131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undovi\AppData\Local\Microsoft\Windows\Temporary Internet Files\Content.IE5\RZQ89JMO\MP9004033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884" y="3284984"/>
            <a:ext cx="1694085" cy="11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Dundovi\AppData\Local\Microsoft\Windows\Temporary Internet Files\Content.IE5\YKGS1UE3\MP9004013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07379"/>
            <a:ext cx="1374656" cy="109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191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u="sng" dirty="0" smtClean="0"/>
              <a:t>Co je to tundra?</a:t>
            </a:r>
            <a:endParaRPr lang="cs-CZ" sz="28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1.Oblast mezi tropickým a mírným pásem.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2.Vzdálenost Země od Slunce.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3.Oblast mezi mírným pásem a severním polárním pásem</a:t>
            </a:r>
            <a:r>
              <a:rPr lang="cs-CZ" dirty="0" smtClean="0"/>
              <a:t>, kde </a:t>
            </a:r>
            <a:r>
              <a:rPr lang="cs-CZ" dirty="0" smtClean="0"/>
              <a:t>v teplejším období sníh krátce roztává.</a:t>
            </a:r>
            <a:endParaRPr lang="cs-CZ" dirty="0"/>
          </a:p>
        </p:txBody>
      </p:sp>
      <p:pic>
        <p:nvPicPr>
          <p:cNvPr id="5122" name="Picture 2" descr="C:\Users\Dundovi\AppData\Local\Microsoft\Windows\Temporary Internet Files\Content.IE5\RZQ89JMO\MP9004251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302400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933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3788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153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Polární pás</vt:lpstr>
      <vt:lpstr>Arktida a Antarktida</vt:lpstr>
      <vt:lpstr>Zvířata a rostliny</vt:lpstr>
      <vt:lpstr>Co je to tundra?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Učitel</cp:lastModifiedBy>
  <cp:revision>10</cp:revision>
  <dcterms:created xsi:type="dcterms:W3CDTF">2012-12-02T13:39:15Z</dcterms:created>
  <dcterms:modified xsi:type="dcterms:W3CDTF">2013-05-08T05:34:59Z</dcterms:modified>
</cp:coreProperties>
</file>