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E341528-3140-4536-B884-20FF6706F1D4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3C2398-13A3-407E-B147-4193A9F661FA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5457036"/>
              </p:ext>
            </p:extLst>
          </p:nvPr>
        </p:nvGraphicFramePr>
        <p:xfrm>
          <a:off x="846154" y="2276872"/>
          <a:ext cx="7398254" cy="3525859"/>
        </p:xfrm>
        <a:graphic>
          <a:graphicData uri="http://schemas.openxmlformats.org/drawingml/2006/table">
            <a:tbl>
              <a:tblPr/>
              <a:tblGrid>
                <a:gridCol w="2661989"/>
                <a:gridCol w="4736265"/>
              </a:tblGrid>
              <a:tr h="3453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62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62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4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VY_32_INOVACE_02_02_18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62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3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Husitství - test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53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92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 ročník,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slouží k opakování a procvičování.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0753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Anotace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1. Materiál je určen pro práci na interaktivní tabuli a PC.</a:t>
            </a:r>
          </a:p>
          <a:p>
            <a:pPr marL="0" indent="0">
              <a:buNone/>
            </a:pPr>
            <a:r>
              <a:rPr lang="cs-CZ" dirty="0" smtClean="0"/>
              <a:t>2. Není časově náročný, je vhodný k opakování a procvičování.</a:t>
            </a:r>
          </a:p>
          <a:p>
            <a:pPr marL="0" indent="0">
              <a:buNone/>
            </a:pPr>
            <a:r>
              <a:rPr lang="cs-CZ" dirty="0" smtClean="0"/>
              <a:t>3. Snímek č. 4 – netradiční jednoduché počítání zpaměti pomáhá  žáky zaujmout pro test.</a:t>
            </a:r>
          </a:p>
          <a:p>
            <a:pPr marL="0" indent="0">
              <a:buNone/>
            </a:pPr>
            <a:r>
              <a:rPr lang="cs-CZ" dirty="0" smtClean="0"/>
              <a:t>4. Snímek č. 5 – 11 obsahuje testové otázky, jejichž správná odpověď se po kliknutí myší zabarvuje odlišně. K aktivizaci je zařazen snímek č. 7 – žáci mají dojít ke dvěma správným odpovědím!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09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400" dirty="0" smtClean="0"/>
              <a:t>            Husitství - test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18349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Začneme trochou matematiky!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50392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Zamysli se:</a:t>
            </a:r>
          </a:p>
          <a:p>
            <a:pPr marL="0" indent="0">
              <a:buNone/>
            </a:pPr>
            <a:r>
              <a:rPr lang="cs-CZ" sz="2800" dirty="0" smtClean="0"/>
              <a:t>Jak dlouhý byl jeden vozový řád, když měl 20 vozů a jeden vůz měřil 3 metry?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60 metrů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Rychlost postupu jízdy byla asi 10 km za 20 </a:t>
            </a:r>
            <a:r>
              <a:rPr lang="cs-CZ" sz="2800" dirty="0" smtClean="0"/>
              <a:t>minut. </a:t>
            </a:r>
            <a:r>
              <a:rPr lang="cs-CZ" sz="2800" dirty="0" smtClean="0"/>
              <a:t>Za jak dlouho se jízda dostala do místa vzdáleného 30 km?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za 60 minut = 1 hodinu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367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Husité nepoužívali: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sudlice, kosy, </a:t>
            </a:r>
            <a:r>
              <a:rPr lang="cs-CZ" dirty="0" err="1" smtClean="0"/>
              <a:t>řemdichy</a:t>
            </a: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samopal, tank, miny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vozová hradba, praky, samostříly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07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zbraně, které husité používali: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kosy, halapartny, cepy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err="1" smtClean="0"/>
              <a:t>řemdichy</a:t>
            </a:r>
            <a:r>
              <a:rPr lang="cs-CZ" sz="2800" dirty="0" smtClean="0"/>
              <a:t>, dýky, granáty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vozová hradba, tanky, praky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275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nepřátele husitů: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katolická církev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křižáci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práčata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8940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kterých míst byly husitské bitvy?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Sudoměř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Brno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Slaný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7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„4 pražské artikuly“ je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husitská píseň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program husitů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řád pro výcvik husitů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33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Hejtman Jan Žižka pocházel z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Prahy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Trocnova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Tábora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47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Beztřídní společnost si husité vytvořili ve městě: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Tábor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Ústí nad Labem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Brno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36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18288" indent="0">
              <a:buNone/>
            </a:pPr>
            <a:r>
              <a:rPr lang="cs-CZ" sz="2000" dirty="0"/>
              <a:t> </a:t>
            </a:r>
          </a:p>
          <a:p>
            <a:pPr marL="18288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18288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 smtClean="0"/>
              <a:t>Vlastní zdroje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638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82</TotalTime>
  <Words>325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Prezentace aplikace PowerPoint</vt:lpstr>
      <vt:lpstr>Začneme trochou matematiky!</vt:lpstr>
      <vt:lpstr>Husité nepoužívali:</vt:lpstr>
      <vt:lpstr>Vyber zbraně, které husité používali:</vt:lpstr>
      <vt:lpstr>Označ nepřátele husitů:</vt:lpstr>
      <vt:lpstr>U kterých míst byly husitské bitvy?</vt:lpstr>
      <vt:lpstr>„4 pražské artikuly“ je …</vt:lpstr>
      <vt:lpstr>Hejtman Jan Žižka pocházel z …</vt:lpstr>
      <vt:lpstr>Beztřídní společnost si husité vytvořili ve městě: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10</cp:revision>
  <dcterms:created xsi:type="dcterms:W3CDTF">2013-05-08T08:31:56Z</dcterms:created>
  <dcterms:modified xsi:type="dcterms:W3CDTF">2013-05-08T11:18:43Z</dcterms:modified>
</cp:coreProperties>
</file>