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9751A5-0E4C-4315-8826-5583CF0D217C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914D96-A008-4A1F-8F69-E5185F0A1E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73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B76F994-2F04-4F7E-9203-FD46B545D61F}" type="datetimeFigureOut">
              <a:rPr lang="cs-CZ" smtClean="0"/>
              <a:pPr/>
              <a:t>8. 5. 2013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6E0815E-F273-4712-8C98-EDD430920A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80528" y="188640"/>
            <a:ext cx="9080500" cy="2304255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      </a:t>
            </a:r>
            <a:r>
              <a:rPr lang="cs-CZ" sz="73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Michal </a:t>
            </a:r>
            <a:r>
              <a:rPr lang="cs-CZ" sz="7300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Kavalčík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44825"/>
            <a:ext cx="7772400" cy="720080"/>
          </a:xfrm>
        </p:spPr>
        <p:txBody>
          <a:bodyPr>
            <a:normAutofit/>
          </a:bodyPr>
          <a:lstStyle/>
          <a:p>
            <a:pPr algn="ctr"/>
            <a:r>
              <a:rPr lang="cs-CZ" sz="3600" dirty="0">
                <a:solidFill>
                  <a:schemeClr val="tx1"/>
                </a:solidFill>
              </a:rPr>
              <a:t>(13.června1975 Český Těšín)</a:t>
            </a:r>
          </a:p>
        </p:txBody>
      </p:sp>
      <p:sp>
        <p:nvSpPr>
          <p:cNvPr id="13314" name="AutoShape 2" descr="data:image/jpeg;base64,/9j/4AAQSkZJRgABAQAAAQABAAD/2wCEAAkGBhQSERQUExQVFRUVFRQXFBcXFBQVFhYXFhQVFBUXFxQXHCYeFxkkGhQUHy8gIycpLCwsFR4xNTAqNSYrLCkBCQoKDgwOGg8PGikkHyUsKSksLCkpKSwsKSwsLCksKSwsLCwsKSksLCwpLCwsLCwsLCkpKSwsLCwpLCwsLCwsLP/AABEIALQBGAMBIgACEQEDEQH/xAAcAAAABwEBAAAAAAAAAAAAAAAAAQIDBAUGBwj/xABBEAABAwIEAwYDBgUBBwUAAAABAAIRAyEEBRIxBkFREyJhcYGRMqGxBxRSwdHwI0JiguEVFjOSorLC8RdDU3Jz/8QAGQEAAwEBAQAAAAAAAAAAAAAAAQMEAgAF/8QAJxEAAgICAgIDAAICAwAAAAAAAAECEQMhEjEEQRMiUTJxYYEUI0L/2gAMAwEAAhEDEQA/AOv0cmaFOp4drdgE5KKVlRSC22AhABCURqBEApBJ7REKi6w0LQSO0Qc+Aus6haCaNZE6rAldZ1MeQTBeYToK6zmqFISs5xVxtQwLf4hLqhEtptjUR1dya3xPoCuU559rGLrEim4UG8hTEu9ahv7R5LLkFRO8FyYq45jd3Bea3Z9iHmalSq/zqvJ+ZU/LOJsRQdqpVX+TjrB82ukeqzKbNqCPRTKkiRsUoPC5Rkn2vPaQMSwObIksGlzepA2d5WXQ8n4hw+MaTRqNfEahcPbPVpuPPZaUrMONFqgmHMI2JUau6rHdhc5V6OSssEFCp4l8bXG6N2OggEXK7mg8GTEE06uBHil61q0ZpikEhtSUuUQBQiDYSpRakDg0l7Ad0YKNHs4hV8ra7ax8P0VdiMC9nKR1H6K+QSZYYyNKTRmhURyrjF5a19xY9Qqqvgns5SOo/RSzxyiNUkxooJGtBKCXTw4CZlLw4JuUtwlLphX0ZctB6QkVGiQma2ZU2GC4T0RUsaHXGyDkugJPskA2hGLKL2pTTC4neyHMPEmjoUdSqLKKKU8yhVpDYbrubO4ofe4GbpJq7SUmhg43TpogbBdcmdaGKlcdVlOO+PPuVMNZDq9SezbyaBYvd4A7DmfIrTZpjWUKNStUsymxz3HwaJt48vVebuIeI34iu+vV+N5s0bMaLMYPIc+pJ5rL5GrQnMsc+o8vqOLnuMucTJJ8P34BRPvEbX8/8KGa5cRG5W94Y4aaGh1QAk9UJS4o1CHNmRoF7v5T7H81qsiyF9WxBAPM8ls6WCZFmj2Cm4ak1kQAJSJZGyyGBLZm/wDYEOnvkdIUGtw9isC8Yig8k07yNwOYI/nb1C6An2NBWE5fpt44V0WfCHFdPHUA9pGsACqzm10dPwm8FXq4xkVT/Ts4DPho1jpbsABUMtBnkHCB5BdjqUpCvx5HJWeXkhxlQ5CZdhQSD0S6ZRlbtMXtCTQBSjTSBVuldouTQdiuzQLLItSGrxRtA2HFky8JzWkh14KHYVoOk+yM1ECzokAWRO0xTKvVOByjMcnNcIJhaFiojN1E7YI24hdyO4hYrK2P8D1CCdbVQWHjg9tHfYq8RmjphgklSctw1QS6q6SdgNgsjg8UdUgnwU2vm1WYLzHoPooo5r+0j0p+PKuCpErNWd9zh+4QweYWgqKXOdHRG2nBusOTu0d8SUaZe08S0jwTpqNI3CrcK9ukiU5RoAiE9TbJXFX2WIIiAU5SpAXVWcHfmjNIgQCfcrfOvQHBPpls91rJpgdzKqzUc2BJTzsU4Ddd8qYPjroxH2z5/poU8MP/AHHa6nQspnuj1eQf7FwnFVe9fndbj7WM37TGvEzoa2m2OQaNTv8Amc72CweKMwfIJkXasW1Tou+FstNSqHHZtwuj0K0COiwnCBgiVt8O3UVLkuyzDpFhSxBlWmHdqCp+3ZTHfe0eZT+EzumfhM+ST12Xpp6RoGp+m1VzsxEB3goZ4nfqDWUi7xkBHkjLiyn+0WkW1MNWAuKgHSSHNc0GPI+66tRzKRsbSPZct42qvq4enqYQW1qTrXMaoIEbuuIHNdTwmG/htMzIDp6kiSY5bpuJy/8AJBnSUvsNVc2IMaUh+YVOgTWPqkGAJUV2LeR8KEskrqxkcMWk6JRxxndE7Fnk5VVem88kKFJ/7KxzY74IJXZdU65I3S79SoWFomZJUxMT1slyJJ6ClwuCVYDFNIvZQCUklbjNxEypknEVYu0z6pbMZa6hIitfKwaos6NPmTuoFdsk943PVNSep90mEJZOSo6Lp2LayOcpotE7lGQkkJdm3Mc7YjYoJghBdzZmxGHytouUdbLWm5VbmOKqNcxrTYnvFT8dOkTMc+SMYxd66Ef8nJ+kilQaBv8ARBtAEysyRUe6KbjHMeq1JrdmwOfAAF+gWopS9AXkzbGMVlTZ1CxSRiBTiT+/EqVgsU2s2QbHZNZnhgGmRI+SYopK4iZNvYdPOWFwE3Kl1ACLFUGTZa0uLhsQIM/TwVs/C9mCQfmim2rZ0Wxxnesd0xnmLFDC1am2lpM9LfVP4GiANQ5qo4/ZOAxDeZpvPo0SVzScbGRbTPN+ZY41Kj3m5cSfKb/qodXYJeJpwZ8f39E5SpaiAOYuj0h6Vmv4KYNBJ6wrrMcY6nZhDRF3SLfoqjhBgFON7nwWnp4CnUMObfrJd7B1vkpZumWY1aKHCZxSeQ006lQk2dDiJ6wITuMpVGuIawti9vh97j5laejw64GW1XgdIb9f8JOPwYaI1b7km5U72+ixR1tljlWE14SR8ZA35LKYDCVPvAFWoA0HvNMtO42JFrTy581s+G3CNPKFMxVSkHgPLZ5agPlKMo1s0nyVMqKtA08O97H9r2bmVgIG1Ko17mjke6114F1v+HMS2phaTmfAWw3azQS0C20ARHgs89rXUnMt3muHuCE19kONc7ABjjPZuLWmCO6bxJu7feNiBeJVGDTog8tezZOwYJ2RjCjonpSXmyq4xIuUjD8c5s+gWilEkGZHt+anZBinVKTXO3ITWe8P/eHySRdWGWYDsmBvRQcrfQ/ddkpoS0SNMRkIoilJJRAEiKNEuOElEUpQK9dzTtIQbow5USyiKrnYlwEqMM1e6waVjmg2XBRKJQqvO4QRsNjecV2N0umdJm1/JLyvNGV2zPMi+9rbLE5Xiuze9tXYbST4pFXNg062tMA9Im+6KytbFyxNvSNljcaKDiW3kTyVXmeYvxVMskCdwPzVTlWZCvVOs/yiJ53M/krDJMG37y8kmGi3QysSm5Pj6YuWPirGsgrvo1Ax7iANhNluKeMa+26pcXlLXuDuQUigDhx8J8IvdHG5YnxfQxwtEfiBz6DNVMxt6+Hgk5Ka9VsvdY3i0prOcaaob3SIIJFlY8NU3lvwmOUorJGeWk9CnjaLfK8HDTPUrG/arnIpYY05Gup3fENsXn2AHqtpUq6AZdpABLrcgCSfYH2XnfjPiB+JxFSo8wJhjZnS0WA8+p6yqpdcUMxxRl8TuIvz/RPZe6SRzBt7QorqhBnrMeEfmooxBa6WmCtONobGSTs1mQY3s6mk/i+q2uGxnPbkPIf5+gXK8nxcv7xkkzK3FDHCG+UfMKfKqKcMjVOzrS0322VBS4g0VXvq94EAC06b/wCR7KtzB1TVAJLSxrhAmbS71mfZQMOw1baXmesCY/8ACnj+srlkb0jaZNxUDU7gMeVgr3OswpV6UmLXHJwtMhUGQcIn4SyLxeo2CQNQPdBMKwzDKtb+zpvYWMa51aGTDi0Gm0PJ3iCegjqstt3+G4vS/R/h/MS6g+TJYN+ZBBI9VN+yrFNa+vSNVrtBZSpWcNTKbYbLjDS6BEAT3HG42xWPzMYbLywHv1tQnoPhHpGpXX2PZmO1dRc0aXgw6IEtaDogbmJdO6ZhtUyTypctHZoTNd0BOhtlDxBurcjpEEVYw1GicEim+VLTG2LQR6ShpRQLQSIo4SSicEiRlJXHDWIJiyrsZmPZjvCfRWOIfAVa4NIJclzf4Kld9lZiOJGSOniIU2nnlPTIuqrGMpOfFuXipjHMpjb5JKk7CuXsn4XMdZ+GEE3gMza8wBCCbF67NE3EcN03OLoCbrcM03Ui3SNir3TAKKlsrPjj+DObOR4rh6pQlwmGk+ykZVmsNMgyZvP1Wjz/ADvTinUC0adLTcfFqEkz8vRZo4DQ9wHw7t8jt+novPypRein4/qpS6NplWK7Sk3wA+Sv69DtKfjv6hYHh7EEPjkQtdgc10hzSHOIvIHyKZDKnSkTSW7Q1/s7qOqd/wBlaLBYbQwN6BKw1OGhPK3BgjD7IRKV6K3P2A0KgtLm6JP9fd/7l5VxrjJJ3Mz+a9S8RZpTo0w5/IggCNWoXbA8xuvMOc4ptSo9wsC4lthOmYaIFhaB6LpNc6NRWime+yiuU19MAnn+5/JIwmHD6zW/iePqtpnB0aRYJ5yD4iJt6z8gtBh8WHsuY6ecQqvNO5Vjq4e1k46hpuPb980me+xsdGoyrMQ5oB3aC0DnBIPvKmGixzgTIP4mOLCdtxsTYbjksczEEXbJFvMFbDJsVSqtAc4AxztMKeUeO0VYsl6ZoMqwdJoBmo68w5x3O56StDiC1uGqFoA7pgDx/P8AQLGsyWXBzakN/Dq/LxutFmucMp0AA4QI5b8rpJZKdr8OaZ819WppEuFOG2g7AuO3iSZ81N4HzH7viWuLgGEhr5mIJmZF2wdN/G9lCyHEasVVa4T3tRBN7EHf1TWY4R9Cs9h2B7v9VN0OYZ5y0tVNa4nnS3s9K084paNXa0yDBadbIIjkZSW1Q64IPkQfouC5JhGio1wILviBmR3WF5GoASZ0jTFrzC6rlmKFKs1siHscXRYWsHf/AGBtN5DglZM+0mYWOlZpHSlUmwq2pxFRBjWJ6TdSBig+AEYzT6YqdVsmuqdEltTqmWVg2yNlWU6ydj9QJgpx700Sgx0LoBSQJQKIui/RZNsbxFRjSA8i+0qPXZTdIkeWywmIzJ+IxZIMidLR5GFpM5plugNMk2M+SXKXegeTiWOEW3tkLPG0xAaQDPLdQKFAz3qkz1UfiTCkaXarmYvss4+q9pu89d0mrdk0XXRtKWVOY8OY7fdBO8J4kub3jPRGtqNjqN414IlKpKBmGT1nNDaTwwgiSdo52HNO5bkT6QOqu+oT1axoHkAPzXppS/AuSMb9pOE01sPWA3DmH+0hzfq5S+H8I2vTcDGoRHOx/wA/VP8A2m4U/dKb+bKzfZzXN+sKq4JxJ7RoP8zXA+0/ko8qSzK/Z6ON8/Ga/BLspfRxTQLh2y0+S4eo2q4PG5Bb7QfyVizDNdUa7pKsajQIPRFeP9uRE8mqHmhAoNKTVqBoJOwuV6PomOPfarxM6rWfg2d2nTE1XD4nugPDL/yi23UiFybG0QHGCSAQAdp2kjwmY8IWu41rmpin1qumnrcwaLl2j4muLR0aGgjfZZ/NsY2pAp09LWkmYMkQ0SR/bP8AcZUaTb5FGkqKSpYkARufH/ynckaBisPqNjWpg+WtolNYirJ905gaWl7XEHkQfI2+bfmmxMsuOOssNLFiRuwR5hxB/JOUqOpoPUXWx+1LKu0oUcVTEtkEkfgqgQfcNHqsxkMObBU2R1RTjVsq62CLTIna/j5qOxz2fCD5bhbOplwKLD5a2RYJfy0jfwtsoMPjcTVbpYxx2kmw9ytLg+HHBmuu/UQJa0WaCOZ5uPyV/Qw7YEDZMZziw2mQEiWRvpUVQwqO5OzAZT3cxafxamn/AISf+1dBxvC/3xrHNMPpENd/Ux0uaOlnB2/J8cgud4KXY6jH4yfYEn5LtvCNIAVXHloH/Uf0VkVdf0Ryen/ZnsJwTVLmB7g1pc/U0MJa1pc4iH2k94tHMTawWwx3CFKqCS57HutqadhyAa6RHgrSjRnvO9B0ThfKesUGtqyeU5ejC4H7MKlGqajMUKm0CpTLT5amuP0WtoYeo0S8CRvpuP35qcHJxrlzwQ9aEyjydsh0wHza6by7DaXO7xN+fJTqtGRI35+P+VDoUdD4vdJlip2zFNE+rTUclLeSmiViT2Ph0AlU/FWZ9jhnnm7ut8yrWpUAEkwFi+PczY6m3S5pDZc6/kBt6rHY2NclZD4LwYqPJ6CU7n9Z9FxOsmTbnHksrgPtHpYeQIkiJF49BKvMgzilmIY4u74N2zzG/pt7hLniklbRvyGss0o7I/EDahaxxJ+k22VG8d7vHouh8U5UDhnP5026h4gbjziViG0KThc3Puurj2TSxuLNlwjQY5jdB3IRpXBuCFm0/MoJ2KHJWkadLtm7pZw0pyhiYJLjAOyymIqtbZh1A+v/AJVdxJxCaZa0OdpDQbyJdN/MCyrWTWyfGpTdI0XHlRj8G5s94vp6PEh4Jj+0OKynBQ04unqsJcPUscB8yk4HMe2s4l15aSZTdLF6Xhw3bUBHjBn8lBkyqWRSPdw+O44pQfs3uYYsU6sN3iXAKPiOMaTDD5HpZTK9FlZzHAQCBfaQRMKj4h4IpOc14eRcS038y1ehkjJr/r7PFTrss8FxDrYSwAjUQDNoCZxuZ1ntc3ugEESBcSItM3UakxtNoYwWAgD5/qm3Y4bEQrMcFGKUhLbb0Y/HcKF1Qvdp1EHvRMza4529RAWe4zw33fCsp02RrcRUeBc2sCfEn/lXSq1IO2KrsXgJEESnfWqQFd7OOYzhGp2YqMh1hYXOwMid/FLw+T4qu1jH6KbGCAYh0dIH+Oq6PissI2UE4EhSzUF0OjyfYfC/EAo0vueMbqowWsdGrSDMtcP5mXO1xPtT5/w39ye2rRcKmFqGGPB1aHb6HEeGxO8dQraphA8Q8eRTOGYaWpjwX0ag01GgxqbyIP8AK8GCHciFJKKkUxlxBltUVGqbSwSn5HklCoD2b20yDDW3drECHPa4/wAN8zIaS3YiNlYYzLHUrOb5EbH15eRUGTFKP9Ho4skZ69lS1qrc2oF/dAkmwHUq4eIubBXGXZBp/iVB3yCQ38Ajn/UdvC6GLE5vRvNkUI7Ob4Dhl9LMaM97VSqOZEkkghh/6reXiuw5DlhpU4duTqPnAAHoB9VHybCU5LtLe0aHNY4jvBjiC4A+MN9lc6uS9FQo8tysccUyBJSnPgIUxATBYZKU0pAQYbEogHqbrBIxNu97o2bBLgEEG4NihJWqA0Q3ZiJgbpyje6p6WDdTfUG4DoB6ggEH2PyVxT7jWnyHupK+2xcpJKjDfa86s3AufRcW9nUYakb6DLZ9HFnouA18Y9/xuc7zJPsF6U44x7TTdhgNRrMIqW2Y4R7lcUw32dVi4h5DRJAO5IHNMhOMU7Hwxymk0jIELq32c5E7DUzWeCHvFh0HL1VL/wCm7g7/AHkwNW3it+3MQKOl4DZIYPPe3ssZsicdFvj4eMrkaOljdbBIkHeVHxHEmDpPNN8NcItp6iRf1S6OKaxmneeiwPFmXOGKBfs9stPgDEeilv2UZHx9HR8BxJhmODmOF/BBYbA8L0qjRG9pQTI5pRVIgnKE3bLTMscaLRU1Bw2MTYk29OSr8dX+9UDtrb3meY5eokKtyXMGva5tU6musR4fkojM27CsKc9zUO9zLCfryWJTlLSK8eOGNaL3hjMGwIVlhMCTVqugwCYJ/q7xjyFvUp12Z4dtI6IaNJ06LX9FDwWfAvjVFhIWHGK7ZVGT/DY5fmv8JtK+ppgH+neT5beydc/x/NVmX4kSTG9vmFOLl7HiNOF2eH5UOOR/5A5yKrSBRONuqPtNvIKiUhEUQqmHI2SRiiNwrIOBSXUGlKbGor3OY7cQm/8AT2nYhRM7xbqWIw7BTllTttbrSSyhUqMpsEzqJpzJEbDnauy/Mq04dznUqoxNKpUbTpNIdTLaYqgatR1tuGEkDvEdYWHYVRcuybpBUPEZO7oqvLs8rE0HNrU8Q6vSqvdRY1rTRcykagAIOoND4pHXeXDbZO5Fn9R1Wg0YkVzVY816ehjTh3NZqmGgOYNf8PTUkkkGd1ijVjVXI3Ay2xVzgM2xVNsOAqsFi14m3TWL+8q6GIPMAqh4ozU9k5g7oqdwkCdOppEwLkTpFuqHGwuVGXzX7RcNRxIfRpuq6TPZkgU2ugiz4JdBgiBFvKNZkHGv3oBtWiaLqo7h1a2OP4bgFp8P8TybC16dR4c4MJhgAkAiOpvfl6LpuVCjUoNJinVZpHdAAO0OJtqMlvjY7pS+rqIeTnXI1eIzGjhWt7V4ZMwSHOMCJJ0gw0am3MDvDqplLEAs13a2CZc0tIAm5DhLRAm4FlT5zl9XE9i0ONJoIfUqsc3dhDm02tIkg1GsdO0N6xGPznAOovpMxGJqVARtJDBS1S7U+qXBxGlzrjawNgE5KzLdG3zTiFlDDfeandaQzS12+p8aQQJveSByaVCznjMUWMaxrH4guZrpST2QcQSHkbOgx0lrjyg1WbcQ4CuQXvr1G6YYGgw2o4QA1rmj+K7vGXE3pQNyC9gP9OqhweSxxqOaW1MU7W9z3PBJDKly41am9yKh5FaMmmyjMhXoU6gc12pveLNQbqHdfp1XjUDH5qe+wUTA4CnRGikwMaCTAHM7k9T4lSXlcEcabBGHXTYNh6oqDpkoHUCq2KjT/K8aHeYl1M/N7f7m9E1jsM4aQDaR8lJrU5aR12PQi4PoQD6KY6lMT5pU4cifLGzmGfZwPvNbqHFv/D3fyWcxubuALtg2ST4c1Y8a0NGPq9C+T6gH80YwbX0nCB3mke4hRZHTo9rDG4qvwydf7Qm8r2hRcVxb94DWibd6PHb8/msVUplpIO4JB8wYKewONNJ4e3cTbqDuq348a0S/8md7O3cD5m0sPaO74tforTE4duJr6fw7evxfQLhp4nqhwLe7cbc7yuwcM5hrbTqs/mbPqLH5gqaWNwq+h/zqbpG2yvhkUh3Wg+JKCtsjx5q0wY2MeyNWRSrR5zVOjzbSaWnumEzjGkmTfqfBWmc4T7viqtEyCwix5gtDpHhdGMOHb81BK4vZ6UPtEhM1NpyKh3jRqsZ6BSsHSratQII5Dmq84bQ4iNjby5K2yyoZ/f7jzXPrQU90zbcOVqlRzWkbXcegH5rVPcoXDmWxQFUEEvAMDk03Hqd1Jqr0vGx/HDfbIfIyfJP/AAhTawJg90/VOBthed/qUyQHD9yja2w/fMpzYpIcCdYQmezlJdRI2WQlLU4knGNpHDksp4ltIYgjuMe+loMO5P7So2nHRxVfhc2aO9Tp4bD1HsrVKtT7u55e1uKqUGtbTpkPee4HPcTDZBi9rwYBrWFmgFpqdqQSTNTte31TMz2kH0A2QqUKRY1j8PScxpJa002ua0uJc4gOBgkkn1QtHUyPkOasq1gQKLe0wtGsXNYWF73VqtMkOeGvc0hgIkePO9Fj+J6zWB7DJptxVatpotcHtpYx1Gmx7h/u29nSqjXvLR4rWPfh6jmuqUqTnNADXOpscWgGQGkiwB6Kew0nAgNZDgQRpbBBJJBEXEucf7j1QO2M1qY3EwdlT18LqeARMh3rZaYtB8VE+5fxAR0dY7XjmuOOZ8S8DaialCASe8w2k3MtdyO6cybEV8OKZZh6naNHe1S8A7WaJkRzsbj16DisDfdvuVVMxDMFUquJJFbS5rGg6jUEhxA5ggsnpp8VNKI1MtMkxtepSJrs0PLjDYjuwLwSSLk79FL/ANJpEVA9urtNOvU5zp0kloBJloaSSA2IJJEFM5biC9naENaHElsuBN7wYsDfbyUwNJ3TYvRloZOVUTZzS+NtdSpUixEt1uOkwTcXuhSyPDtMtoUQbXFJk2Mi8dVKa1HK2ZHGIOckAonuQCO0nS0+qRhn7+cBNhx0ujcwjoWgLgk47J3D4oh+lxs4Szzb8TZ52uP7uiZpuQdRDombOa4EWIIM/qPIlEzS9nOvtL0uxboEODGB3iYmfYtHos3gMz0iHGy032ggHEkjfQ2fO/5QsW7D3Xn5lcmX4m1FUZHOcle6q5zGzqc4nzJJ/NWvCH2ZV8bUIJFKm0S95GqOgAtLj5q/w2Ac57Wj+YgBdQo0zh6LKbWw21+pO5807DklL6/gjNjjBcv0yeW/Ylg6bHPquqVYmO9pBjwaB9VPy/DMpmnTpt002SA3pJJPzJUrNuIajGmnoIHWDsomSS90uQyXJ7FYNO2bnh6oy4aReCR47ILKZLXNPMHN/wDkZYeLTP0lBPxfxFZFUjD/AGvU9dSliGNc17aYFXqIcdDvm4eyw2Ez943Ejy/JdG4jzAValV4+F7iGg/gHdb8hPqsM/hPW6WuI8LQEl8EqkVLk3cQ/9aktJab8yLAdbLQ5FlZxLmhryGOf/FPZ6Gim0NJIdqJe4klsQBIM+ELAcBwW9q8wBMNEc+pXT8iyGhRoBrRpJ7x3mTykrsMYTlo1kcoq2XeGr0gR2bwBYaZiw2AUyrQa5ZrEZTRNpJvMSoNPNauEdBJqUptN3N/UK55P0kWP8NHVwcGQkvZEeSaObCozUw2dYeaL71cIck+juLXY42pCfZWCac0FNxC44mgAodj5KK0p1tQoHAqZc124Ch1cj/CSFYNrFLGIQpBtlP2Ndm10/Qzh7fjpk+QVqK4Qc5p6IUdZT4jPnH4KR8zZch4i4pq18Q95e7svgDASAWXbJA3Bkm/VdjzN4a0+II97LgVZpBcx4uJa4X3BuFiegot8PipcSCTeQSSTP8u/S3su54HE9pTY/wDGxrv+JoP5rg3DwZVBa2m41j2baQD7awe+5zSJiL7iPp3PA0uzp02SDoYxsi3wtAsPRYhphfRNLkkFJaJTgCazIaZrOTpKYqoGiDm1VwY3S4tl146AH9Qjy/MO6A52o+59VGzt16bZ5OPuQPyScLiWN2En5fp81ldm/Ro6FSfAKXTeqKjjJ3MeRUXE8YUmjTTcKj9u7doPi7Y87CfRalNRVsyoOTpGZ4wxGvE1CORDfYAH5ys3W3Vnjahc4uO5JJ8yVAqthQN3bLUq0W2Q0xraei6E7v1KLejQ4+ywGSG4XQ8gbqqOd+FrWj2k/VM8Z7Yvy19YlrUwDXC4Cjf6FT5NA8hCtDUhEFbSZBbITcAxhDg0ahsYugpdTcBBaWugM4BjOQT+VtlyCC8vKephNFUH0C12Jw7WxA6IkFV4XUv9CvM7j/sa7MdExjaAc0ghBBOmIRjaFU06xY0nTJMeIG6vKNYmJ6oILMOzUi7oOsEtwRoJwkQClhGguOHNKTpQQWWEbJSNSCCyaE1qIcIKo8Xwvh6hl9MOPUgT6mJKCCzIKJfCWSUqIqOptDS58WDRAA2ECea0elBBGIGGEsFBBaMhOTJKCCyEz2fH+M3/APMf9Tk3Uq6KTngAlokTt8kEFhdsa+kYbE5zVxE9o86b9xvdZ6gb+sp/JzL3f0tEeEm/0QQUMnctlkVS0TnCyg1PiRII+jvZe5ILhdF4dEUyfEoII+P/ACM+T/BFuEZeiQXonmjQd3wgggijLP/Z"/>
          <p:cNvSpPr>
            <a:spLocks noChangeAspect="1" noChangeArrowheads="1"/>
          </p:cNvSpPr>
          <p:nvPr/>
        </p:nvSpPr>
        <p:spPr bwMode="auto">
          <a:xfrm>
            <a:off x="63500" y="-822325"/>
            <a:ext cx="2667000" cy="17145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318" name="AutoShape 6" descr="data:image/jpeg;base64,/9j/4AAQSkZJRgABAQAAAQABAAD/2wCEAAkGBhQSERQUExQVFRUVFRQXFBcXFBQVFhYXFhQVFBUXFxQXHCYeFxkkGhQUHy8gIycpLCwsFR4xNTAqNSYrLCkBCQoKDgwOGg8PGikkHyUsKSksLCkpKSwsKSwsLCksKSwsLCwsKSksLCwpLCwsLCwsLCkpKSwsLCwpLCwsLCwsLP/AABEIALQBGAMBIgACEQEDEQH/xAAcAAAABwEBAAAAAAAAAAAAAAAAAQIDBAUGBwj/xABBEAABAwIEAwYDBgUBBwUAAAABAAIRAyEEBRIxBkFREyJhcYGRMqGxBxRSwdHwI0JiguEVFjOSorLC8RdDU3Jz/8QAGQEAAwEBAQAAAAAAAAAAAAAAAQMEAgAF/8QAJxEAAgICAgIDAAICAwAAAAAAAAECEQMhEjEEQRMiUTJxYYEUI0L/2gAMAwEAAhEDEQA/AOv0cmaFOp4drdgE5KKVlRSC22AhABCURqBEApBJ7REKi6w0LQSO0Qc+Aus6haCaNZE6rAldZ1MeQTBeYToK6zmqFISs5xVxtQwLf4hLqhEtptjUR1dya3xPoCuU559rGLrEim4UG8hTEu9ahv7R5LLkFRO8FyYq45jd3Bea3Z9iHmalSq/zqvJ+ZU/LOJsRQdqpVX+TjrB82ukeqzKbNqCPRTKkiRsUoPC5Rkn2vPaQMSwObIksGlzepA2d5WXQ8n4hw+MaTRqNfEahcPbPVpuPPZaUrMONFqgmHMI2JUau6rHdhc5V6OSssEFCp4l8bXG6N2OggEXK7mg8GTEE06uBHil61q0ZpikEhtSUuUQBQiDYSpRakDg0l7Ad0YKNHs4hV8ra7ax8P0VdiMC9nKR1H6K+QSZYYyNKTRmhURyrjF5a19xY9Qqqvgns5SOo/RSzxyiNUkxooJGtBKCXTw4CZlLw4JuUtwlLphX0ZctB6QkVGiQma2ZU2GC4T0RUsaHXGyDkugJPskA2hGLKL2pTTC4neyHMPEmjoUdSqLKKKU8yhVpDYbrubO4ofe4GbpJq7SUmhg43TpogbBdcmdaGKlcdVlOO+PPuVMNZDq9SezbyaBYvd4A7DmfIrTZpjWUKNStUsymxz3HwaJt48vVebuIeI34iu+vV+N5s0bMaLMYPIc+pJ5rL5GrQnMsc+o8vqOLnuMucTJJ8P34BRPvEbX8/8KGa5cRG5W94Y4aaGh1QAk9UJS4o1CHNmRoF7v5T7H81qsiyF9WxBAPM8ls6WCZFmj2Cm4ak1kQAJSJZGyyGBLZm/wDYEOnvkdIUGtw9isC8Yig8k07yNwOYI/nb1C6An2NBWE5fpt44V0WfCHFdPHUA9pGsACqzm10dPwm8FXq4xkVT/Ts4DPho1jpbsABUMtBnkHCB5BdjqUpCvx5HJWeXkhxlQ5CZdhQSD0S6ZRlbtMXtCTQBSjTSBVuldouTQdiuzQLLItSGrxRtA2HFky8JzWkh14KHYVoOk+yM1ECzokAWRO0xTKvVOByjMcnNcIJhaFiojN1E7YI24hdyO4hYrK2P8D1CCdbVQWHjg9tHfYq8RmjphgklSctw1QS6q6SdgNgsjg8UdUgnwU2vm1WYLzHoPooo5r+0j0p+PKuCpErNWd9zh+4QweYWgqKXOdHRG2nBusOTu0d8SUaZe08S0jwTpqNI3CrcK9ukiU5RoAiE9TbJXFX2WIIiAU5SpAXVWcHfmjNIgQCfcrfOvQHBPpls91rJpgdzKqzUc2BJTzsU4Ddd8qYPjroxH2z5/poU8MP/AHHa6nQspnuj1eQf7FwnFVe9fndbj7WM37TGvEzoa2m2OQaNTv8Amc72CweKMwfIJkXasW1Tou+FstNSqHHZtwuj0K0COiwnCBgiVt8O3UVLkuyzDpFhSxBlWmHdqCp+3ZTHfe0eZT+EzumfhM+ST12Xpp6RoGp+m1VzsxEB3goZ4nfqDWUi7xkBHkjLiyn+0WkW1MNWAuKgHSSHNc0GPI+66tRzKRsbSPZct42qvq4enqYQW1qTrXMaoIEbuuIHNdTwmG/htMzIDp6kiSY5bpuJy/8AJBnSUvsNVc2IMaUh+YVOgTWPqkGAJUV2LeR8KEskrqxkcMWk6JRxxndE7Fnk5VVem88kKFJ/7KxzY74IJXZdU65I3S79SoWFomZJUxMT1slyJJ6ClwuCVYDFNIvZQCUklbjNxEypknEVYu0z6pbMZa6hIitfKwaos6NPmTuoFdsk943PVNSep90mEJZOSo6Lp2LayOcpotE7lGQkkJdm3Mc7YjYoJghBdzZmxGHytouUdbLWm5VbmOKqNcxrTYnvFT8dOkTMc+SMYxd66Ef8nJ+kilQaBv8ARBtAEysyRUe6KbjHMeq1JrdmwOfAAF+gWopS9AXkzbGMVlTZ1CxSRiBTiT+/EqVgsU2s2QbHZNZnhgGmRI+SYopK4iZNvYdPOWFwE3Kl1ACLFUGTZa0uLhsQIM/TwVs/C9mCQfmim2rZ0Wxxnesd0xnmLFDC1am2lpM9LfVP4GiANQ5qo4/ZOAxDeZpvPo0SVzScbGRbTPN+ZY41Kj3m5cSfKb/qodXYJeJpwZ8f39E5SpaiAOYuj0h6Vmv4KYNBJ6wrrMcY6nZhDRF3SLfoqjhBgFON7nwWnp4CnUMObfrJd7B1vkpZumWY1aKHCZxSeQ006lQk2dDiJ6wITuMpVGuIawti9vh97j5laejw64GW1XgdIb9f8JOPwYaI1b7km5U72+ixR1tljlWE14SR8ZA35LKYDCVPvAFWoA0HvNMtO42JFrTy581s+G3CNPKFMxVSkHgPLZ5agPlKMo1s0nyVMqKtA08O97H9r2bmVgIG1Ko17mjke6114F1v+HMS2phaTmfAWw3azQS0C20ARHgs89rXUnMt3muHuCE19kONc7ABjjPZuLWmCO6bxJu7feNiBeJVGDTog8tezZOwYJ2RjCjonpSXmyq4xIuUjD8c5s+gWilEkGZHt+anZBinVKTXO3ITWe8P/eHySRdWGWYDsmBvRQcrfQ/ddkpoS0SNMRkIoilJJRAEiKNEuOElEUpQK9dzTtIQbow5USyiKrnYlwEqMM1e6waVjmg2XBRKJQqvO4QRsNjecV2N0umdJm1/JLyvNGV2zPMi+9rbLE5Xiuze9tXYbST4pFXNg062tMA9Im+6KytbFyxNvSNljcaKDiW3kTyVXmeYvxVMskCdwPzVTlWZCvVOs/yiJ53M/krDJMG37y8kmGi3QysSm5Pj6YuWPirGsgrvo1Ax7iANhNluKeMa+26pcXlLXuDuQUigDhx8J8IvdHG5YnxfQxwtEfiBz6DNVMxt6+Hgk5Ka9VsvdY3i0prOcaaob3SIIJFlY8NU3lvwmOUorJGeWk9CnjaLfK8HDTPUrG/arnIpYY05Gup3fENsXn2AHqtpUq6AZdpABLrcgCSfYH2XnfjPiB+JxFSo8wJhjZnS0WA8+p6yqpdcUMxxRl8TuIvz/RPZe6SRzBt7QorqhBnrMeEfmooxBa6WmCtONobGSTs1mQY3s6mk/i+q2uGxnPbkPIf5+gXK8nxcv7xkkzK3FDHCG+UfMKfKqKcMjVOzrS0322VBS4g0VXvq94EAC06b/wCR7KtzB1TVAJLSxrhAmbS71mfZQMOw1baXmesCY/8ACnj+srlkb0jaZNxUDU7gMeVgr3OswpV6UmLXHJwtMhUGQcIn4SyLxeo2CQNQPdBMKwzDKtb+zpvYWMa51aGTDi0Gm0PJ3iCegjqstt3+G4vS/R/h/MS6g+TJYN+ZBBI9VN+yrFNa+vSNVrtBZSpWcNTKbYbLjDS6BEAT3HG42xWPzMYbLywHv1tQnoPhHpGpXX2PZmO1dRc0aXgw6IEtaDogbmJdO6ZhtUyTypctHZoTNd0BOhtlDxBurcjpEEVYw1GicEim+VLTG2LQR6ShpRQLQSIo4SSicEiRlJXHDWIJiyrsZmPZjvCfRWOIfAVa4NIJclzf4Kld9lZiOJGSOniIU2nnlPTIuqrGMpOfFuXipjHMpjb5JKk7CuXsn4XMdZ+GEE3gMza8wBCCbF67NE3EcN03OLoCbrcM03Ui3SNir3TAKKlsrPjj+DObOR4rh6pQlwmGk+ykZVmsNMgyZvP1Wjz/ADvTinUC0adLTcfFqEkz8vRZo4DQ9wHw7t8jt+novPypRein4/qpS6NplWK7Sk3wA+Sv69DtKfjv6hYHh7EEPjkQtdgc10hzSHOIvIHyKZDKnSkTSW7Q1/s7qOqd/wBlaLBYbQwN6BKw1OGhPK3BgjD7IRKV6K3P2A0KgtLm6JP9fd/7l5VxrjJJ3Mz+a9S8RZpTo0w5/IggCNWoXbA8xuvMOc4ptSo9wsC4lthOmYaIFhaB6LpNc6NRWime+yiuU19MAnn+5/JIwmHD6zW/iePqtpnB0aRYJ5yD4iJt6z8gtBh8WHsuY6ecQqvNO5Vjq4e1k46hpuPb980me+xsdGoyrMQ5oB3aC0DnBIPvKmGixzgTIP4mOLCdtxsTYbjksczEEXbJFvMFbDJsVSqtAc4AxztMKeUeO0VYsl6ZoMqwdJoBmo68w5x3O56StDiC1uGqFoA7pgDx/P8AQLGsyWXBzakN/Dq/LxutFmucMp0AA4QI5b8rpJZKdr8OaZ819WppEuFOG2g7AuO3iSZ81N4HzH7viWuLgGEhr5mIJmZF2wdN/G9lCyHEasVVa4T3tRBN7EHf1TWY4R9Cs9h2B7v9VN0OYZ5y0tVNa4nnS3s9K084paNXa0yDBadbIIjkZSW1Q64IPkQfouC5JhGio1wILviBmR3WF5GoASZ0jTFrzC6rlmKFKs1siHscXRYWsHf/AGBtN5DglZM+0mYWOlZpHSlUmwq2pxFRBjWJ6TdSBig+AEYzT6YqdVsmuqdEltTqmWVg2yNlWU6ydj9QJgpx700Sgx0LoBSQJQKIui/RZNsbxFRjSA8i+0qPXZTdIkeWywmIzJ+IxZIMidLR5GFpM5plugNMk2M+SXKXegeTiWOEW3tkLPG0xAaQDPLdQKFAz3qkz1UfiTCkaXarmYvss4+q9pu89d0mrdk0XXRtKWVOY8OY7fdBO8J4kub3jPRGtqNjqN414IlKpKBmGT1nNDaTwwgiSdo52HNO5bkT6QOqu+oT1axoHkAPzXppS/AuSMb9pOE01sPWA3DmH+0hzfq5S+H8I2vTcDGoRHOx/wA/VP8A2m4U/dKb+bKzfZzXN+sKq4JxJ7RoP8zXA+0/ko8qSzK/Z6ON8/Ga/BLspfRxTQLh2y0+S4eo2q4PG5Bb7QfyVizDNdUa7pKsajQIPRFeP9uRE8mqHmhAoNKTVqBoJOwuV6PomOPfarxM6rWfg2d2nTE1XD4nugPDL/yi23UiFybG0QHGCSAQAdp2kjwmY8IWu41rmpin1qumnrcwaLl2j4muLR0aGgjfZZ/NsY2pAp09LWkmYMkQ0SR/bP8AcZUaTb5FGkqKSpYkARufH/ynckaBisPqNjWpg+WtolNYirJ905gaWl7XEHkQfI2+bfmmxMsuOOssNLFiRuwR5hxB/JOUqOpoPUXWx+1LKu0oUcVTEtkEkfgqgQfcNHqsxkMObBU2R1RTjVsq62CLTIna/j5qOxz2fCD5bhbOplwKLD5a2RYJfy0jfwtsoMPjcTVbpYxx2kmw9ytLg+HHBmuu/UQJa0WaCOZ5uPyV/Qw7YEDZMZziw2mQEiWRvpUVQwqO5OzAZT3cxafxamn/AISf+1dBxvC/3xrHNMPpENd/Ux0uaOlnB2/J8cgud4KXY6jH4yfYEn5LtvCNIAVXHloH/Uf0VkVdf0Ryen/ZnsJwTVLmB7g1pc/U0MJa1pc4iH2k94tHMTawWwx3CFKqCS57HutqadhyAa6RHgrSjRnvO9B0ThfKesUGtqyeU5ejC4H7MKlGqajMUKm0CpTLT5amuP0WtoYeo0S8CRvpuP35qcHJxrlzwQ9aEyjydsh0wHza6by7DaXO7xN+fJTqtGRI35+P+VDoUdD4vdJlip2zFNE+rTUclLeSmiViT2Ph0AlU/FWZ9jhnnm7ut8yrWpUAEkwFi+PczY6m3S5pDZc6/kBt6rHY2NclZD4LwYqPJ6CU7n9Z9FxOsmTbnHksrgPtHpYeQIkiJF49BKvMgzilmIY4u74N2zzG/pt7hLniklbRvyGss0o7I/EDahaxxJ+k22VG8d7vHouh8U5UDhnP5026h4gbjziViG0KThc3Puurj2TSxuLNlwjQY5jdB3IRpXBuCFm0/MoJ2KHJWkadLtm7pZw0pyhiYJLjAOyymIqtbZh1A+v/AJVdxJxCaZa0OdpDQbyJdN/MCyrWTWyfGpTdI0XHlRj8G5s94vp6PEh4Jj+0OKynBQ04unqsJcPUscB8yk4HMe2s4l15aSZTdLF6Xhw3bUBHjBn8lBkyqWRSPdw+O44pQfs3uYYsU6sN3iXAKPiOMaTDD5HpZTK9FlZzHAQCBfaQRMKj4h4IpOc14eRcS038y1ehkjJr/r7PFTrss8FxDrYSwAjUQDNoCZxuZ1ntc3ugEESBcSItM3UakxtNoYwWAgD5/qm3Y4bEQrMcFGKUhLbb0Y/HcKF1Qvdp1EHvRMza4529RAWe4zw33fCsp02RrcRUeBc2sCfEn/lXSq1IO2KrsXgJEESnfWqQFd7OOYzhGp2YqMh1hYXOwMid/FLw+T4qu1jH6KbGCAYh0dIH+Oq6PissI2UE4EhSzUF0OjyfYfC/EAo0vueMbqowWsdGrSDMtcP5mXO1xPtT5/w39ye2rRcKmFqGGPB1aHb6HEeGxO8dQraphA8Q8eRTOGYaWpjwX0ag01GgxqbyIP8AK8GCHciFJKKkUxlxBltUVGqbSwSn5HklCoD2b20yDDW3drECHPa4/wAN8zIaS3YiNlYYzLHUrOb5EbH15eRUGTFKP9Ho4skZ69lS1qrc2oF/dAkmwHUq4eIubBXGXZBp/iVB3yCQ38Ajn/UdvC6GLE5vRvNkUI7Ob4Dhl9LMaM97VSqOZEkkghh/6reXiuw5DlhpU4duTqPnAAHoB9VHybCU5LtLe0aHNY4jvBjiC4A+MN9lc6uS9FQo8tysccUyBJSnPgIUxATBYZKU0pAQYbEogHqbrBIxNu97o2bBLgEEG4NihJWqA0Q3ZiJgbpyje6p6WDdTfUG4DoB6ggEH2PyVxT7jWnyHupK+2xcpJKjDfa86s3AufRcW9nUYakb6DLZ9HFnouA18Y9/xuc7zJPsF6U44x7TTdhgNRrMIqW2Y4R7lcUw32dVi4h5DRJAO5IHNMhOMU7Hwxymk0jIELq32c5E7DUzWeCHvFh0HL1VL/wCm7g7/AHkwNW3it+3MQKOl4DZIYPPe3ssZsicdFvj4eMrkaOljdbBIkHeVHxHEmDpPNN8NcItp6iRf1S6OKaxmneeiwPFmXOGKBfs9stPgDEeilv2UZHx9HR8BxJhmODmOF/BBYbA8L0qjRG9pQTI5pRVIgnKE3bLTMscaLRU1Bw2MTYk29OSr8dX+9UDtrb3meY5eokKtyXMGva5tU6musR4fkojM27CsKc9zUO9zLCfryWJTlLSK8eOGNaL3hjMGwIVlhMCTVqugwCYJ/q7xjyFvUp12Z4dtI6IaNJ06LX9FDwWfAvjVFhIWHGK7ZVGT/DY5fmv8JtK+ppgH+neT5beydc/x/NVmX4kSTG9vmFOLl7HiNOF2eH5UOOR/5A5yKrSBRONuqPtNvIKiUhEUQqmHI2SRiiNwrIOBSXUGlKbGor3OY7cQm/8AT2nYhRM7xbqWIw7BTllTttbrSSyhUqMpsEzqJpzJEbDnauy/Mq04dznUqoxNKpUbTpNIdTLaYqgatR1tuGEkDvEdYWHYVRcuybpBUPEZO7oqvLs8rE0HNrU8Q6vSqvdRY1rTRcykagAIOoND4pHXeXDbZO5Fn9R1Wg0YkVzVY816ehjTh3NZqmGgOYNf8PTUkkkGd1ijVjVXI3Ay2xVzgM2xVNsOAqsFi14m3TWL+8q6GIPMAqh4ozU9k5g7oqdwkCdOppEwLkTpFuqHGwuVGXzX7RcNRxIfRpuq6TPZkgU2ugiz4JdBgiBFvKNZkHGv3oBtWiaLqo7h1a2OP4bgFp8P8TybC16dR4c4MJhgAkAiOpvfl6LpuVCjUoNJinVZpHdAAO0OJtqMlvjY7pS+rqIeTnXI1eIzGjhWt7V4ZMwSHOMCJJ0gw0am3MDvDqplLEAs13a2CZc0tIAm5DhLRAm4FlT5zl9XE9i0ONJoIfUqsc3dhDm02tIkg1GsdO0N6xGPznAOovpMxGJqVARtJDBS1S7U+qXBxGlzrjawNgE5KzLdG3zTiFlDDfeandaQzS12+p8aQQJveSByaVCznjMUWMaxrH4guZrpST2QcQSHkbOgx0lrjyg1WbcQ4CuQXvr1G6YYGgw2o4QA1rmj+K7vGXE3pQNyC9gP9OqhweSxxqOaW1MU7W9z3PBJDKly41am9yKh5FaMmmyjMhXoU6gc12pveLNQbqHdfp1XjUDH5qe+wUTA4CnRGikwMaCTAHM7k9T4lSXlcEcabBGHXTYNh6oqDpkoHUCq2KjT/K8aHeYl1M/N7f7m9E1jsM4aQDaR8lJrU5aR12PQi4PoQD6KY6lMT5pU4cifLGzmGfZwPvNbqHFv/D3fyWcxubuALtg2ST4c1Y8a0NGPq9C+T6gH80YwbX0nCB3mke4hRZHTo9rDG4qvwydf7Qm8r2hRcVxb94DWibd6PHb8/msVUplpIO4JB8wYKewONNJ4e3cTbqDuq348a0S/8md7O3cD5m0sPaO74tforTE4duJr6fw7evxfQLhp4nqhwLe7cbc7yuwcM5hrbTqs/mbPqLH5gqaWNwq+h/zqbpG2yvhkUh3Wg+JKCtsjx5q0wY2MeyNWRSrR5zVOjzbSaWnumEzjGkmTfqfBWmc4T7viqtEyCwix5gtDpHhdGMOHb81BK4vZ6UPtEhM1NpyKh3jRqsZ6BSsHSratQII5Dmq84bQ4iNjby5K2yyoZ/f7jzXPrQU90zbcOVqlRzWkbXcegH5rVPcoXDmWxQFUEEvAMDk03Hqd1Jqr0vGx/HDfbIfIyfJP/AAhTawJg90/VOBthed/qUyQHD9yja2w/fMpzYpIcCdYQmezlJdRI2WQlLU4knGNpHDksp4ltIYgjuMe+loMO5P7So2nHRxVfhc2aO9Tp4bD1HsrVKtT7u55e1uKqUGtbTpkPee4HPcTDZBi9rwYBrWFmgFpqdqQSTNTte31TMz2kH0A2QqUKRY1j8PScxpJa002ua0uJc4gOBgkkn1QtHUyPkOasq1gQKLe0wtGsXNYWF73VqtMkOeGvc0hgIkePO9Fj+J6zWB7DJptxVatpotcHtpYx1Gmx7h/u29nSqjXvLR4rWPfh6jmuqUqTnNADXOpscWgGQGkiwB6Kew0nAgNZDgQRpbBBJJBEXEucf7j1QO2M1qY3EwdlT18LqeARMh3rZaYtB8VE+5fxAR0dY7XjmuOOZ8S8DaialCASe8w2k3MtdyO6cybEV8OKZZh6naNHe1S8A7WaJkRzsbj16DisDfdvuVVMxDMFUquJJFbS5rGg6jUEhxA5ggsnpp8VNKI1MtMkxtepSJrs0PLjDYjuwLwSSLk79FL/ANJpEVA9urtNOvU5zp0kloBJloaSSA2IJJEFM5biC9naENaHElsuBN7wYsDfbyUwNJ3TYvRloZOVUTZzS+NtdSpUixEt1uOkwTcXuhSyPDtMtoUQbXFJk2Mi8dVKa1HK2ZHGIOckAonuQCO0nS0+qRhn7+cBNhx0ujcwjoWgLgk47J3D4oh+lxs4Szzb8TZ52uP7uiZpuQdRDombOa4EWIIM/qPIlEzS9nOvtL0uxboEODGB3iYmfYtHos3gMz0iHGy032ggHEkjfQ2fO/5QsW7D3Xn5lcmX4m1FUZHOcle6q5zGzqc4nzJJ/NWvCH2ZV8bUIJFKm0S95GqOgAtLj5q/w2Ac57Wj+YgBdQo0zh6LKbWw21+pO5807DklL6/gjNjjBcv0yeW/Ylg6bHPquqVYmO9pBjwaB9VPy/DMpmnTpt002SA3pJJPzJUrNuIajGmnoIHWDsomSS90uQyXJ7FYNO2bnh6oy4aReCR47ILKZLXNPMHN/wDkZYeLTP0lBPxfxFZFUjD/AGvU9dSliGNc17aYFXqIcdDvm4eyw2Ez943Ejy/JdG4jzAValV4+F7iGg/gHdb8hPqsM/hPW6WuI8LQEl8EqkVLk3cQ/9aktJab8yLAdbLQ5FlZxLmhryGOf/FPZ6Gim0NJIdqJe4klsQBIM+ELAcBwW9q8wBMNEc+pXT8iyGhRoBrRpJ7x3mTykrsMYTlo1kcoq2XeGr0gR2bwBYaZiw2AUyrQa5ZrEZTRNpJvMSoNPNauEdBJqUptN3N/UK55P0kWP8NHVwcGQkvZEeSaObCozUw2dYeaL71cIck+juLXY42pCfZWCac0FNxC44mgAodj5KK0p1tQoHAqZc124Ch1cj/CSFYNrFLGIQpBtlP2Ndm10/Qzh7fjpk+QVqK4Qc5p6IUdZT4jPnH4KR8zZch4i4pq18Q95e7svgDASAWXbJA3Bkm/VdjzN4a0+II97LgVZpBcx4uJa4X3BuFiegot8PipcSCTeQSSTP8u/S3su54HE9pTY/wDGxrv+JoP5rg3DwZVBa2m41j2baQD7awe+5zSJiL7iPp3PA0uzp02SDoYxsi3wtAsPRYhphfRNLkkFJaJTgCazIaZrOTpKYqoGiDm1VwY3S4tl146AH9Qjy/MO6A52o+59VGzt16bZ5OPuQPyScLiWN2En5fp81ldm/Ro6FSfAKXTeqKjjJ3MeRUXE8YUmjTTcKj9u7doPi7Y87CfRalNRVsyoOTpGZ4wxGvE1CORDfYAH5ys3W3Vnjahc4uO5JJ8yVAqthQN3bLUq0W2Q0xraei6E7v1KLejQ4+ywGSG4XQ8gbqqOd+FrWj2k/VM8Z7Yvy19YlrUwDXC4Cjf6FT5NA8hCtDUhEFbSZBbITcAxhDg0ahsYugpdTcBBaWugM4BjOQT+VtlyCC8vKephNFUH0C12Jw7WxA6IkFV4XUv9CvM7j/sa7MdExjaAc0ghBBOmIRjaFU06xY0nTJMeIG6vKNYmJ6oILMOzUi7oOsEtwRoJwkQClhGguOHNKTpQQWWEbJSNSCCyaE1qIcIKo8Xwvh6hl9MOPUgT6mJKCCzIKJfCWSUqIqOptDS58WDRAA2ECea0elBBGIGGEsFBBaMhOTJKCCyEz2fH+M3/APMf9Tk3Uq6KTngAlokTt8kEFhdsa+kYbE5zVxE9o86b9xvdZ6gb+sp/JzL3f0tEeEm/0QQUMnctlkVS0TnCyg1PiRII+jvZe5ILhdF4dEUyfEoII+P/ACM+T/BFuEZeiQXonmjQd3wgggijLP/Z"/>
          <p:cNvSpPr>
            <a:spLocks noChangeAspect="1" noChangeArrowheads="1"/>
          </p:cNvSpPr>
          <p:nvPr/>
        </p:nvSpPr>
        <p:spPr bwMode="auto">
          <a:xfrm>
            <a:off x="63500" y="-822325"/>
            <a:ext cx="2667000" cy="17145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3320" name="Picture 8" descr="http://i.idnes.cz/11/053/cl6h/VED3b7260_Michal_Kavalcik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348880"/>
            <a:ext cx="6907069" cy="436168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936103"/>
          </a:xfrm>
        </p:spPr>
        <p:txBody>
          <a:bodyPr>
            <a:noAutofit/>
          </a:bodyPr>
          <a:lstStyle/>
          <a:p>
            <a:pPr algn="ctr"/>
            <a:r>
              <a:rPr lang="cs-CZ" sz="9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Životopis</a:t>
            </a:r>
            <a:endParaRPr lang="cs-CZ" sz="9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3528392"/>
          </a:xfrm>
        </p:spPr>
        <p:txBody>
          <a:bodyPr>
            <a:normAutofit/>
            <a:scene3d>
              <a:camera prst="orthographicFront">
                <a:rot lat="0" lon="20999997" rev="0"/>
              </a:camera>
              <a:lightRig rig="threePt" dir="t"/>
            </a:scene3d>
          </a:bodyPr>
          <a:lstStyle/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Známý jako Ruda z Ostravy.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Český herec, zpěvák a moderátor. 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Vystudoval Ostravskou konzervatoř, obor hudebně-dramatický, v letech 1992–1998 vystupoval v divadlech v Ostravě, Českém Těšíně a v Liberci .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Do povědomí široké veřejnosti se dostal pomocí pořadů Na stojáka a X </a:t>
            </a:r>
            <a:r>
              <a:rPr lang="cs-CZ" sz="2400" dirty="0" err="1">
                <a:solidFill>
                  <a:schemeClr val="tx1"/>
                </a:solidFill>
              </a:rPr>
              <a:t>Factor</a:t>
            </a:r>
            <a:r>
              <a:rPr lang="cs-CZ" sz="2400" dirty="0">
                <a:solidFill>
                  <a:schemeClr val="tx1"/>
                </a:solidFill>
              </a:rPr>
              <a:t> pod přezdívkou Ruda z Ostravy. 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5445224"/>
          </a:xfrm>
        </p:spPr>
        <p:txBody>
          <a:bodyPr>
            <a:normAutofit/>
          </a:bodyPr>
          <a:lstStyle/>
          <a:p>
            <a:pPr algn="l"/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60648"/>
            <a:ext cx="9144000" cy="5445224"/>
          </a:xfrm>
        </p:spPr>
        <p:txBody>
          <a:bodyPr>
            <a:normAutofit/>
          </a:bodyPr>
          <a:lstStyle/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 err="1">
                <a:solidFill>
                  <a:schemeClr val="tx1"/>
                </a:solidFill>
              </a:rPr>
              <a:t>Muzikály:Dracula</a:t>
            </a:r>
            <a:r>
              <a:rPr lang="cs-CZ" sz="2400" dirty="0">
                <a:solidFill>
                  <a:schemeClr val="tx1"/>
                </a:solidFill>
              </a:rPr>
              <a:t>, Evita, Hamlet, </a:t>
            </a:r>
            <a:r>
              <a:rPr lang="cs-CZ" sz="2400" dirty="0" err="1">
                <a:solidFill>
                  <a:schemeClr val="tx1"/>
                </a:solidFill>
              </a:rPr>
              <a:t>Krysař,Cikáni</a:t>
            </a:r>
            <a:r>
              <a:rPr lang="cs-CZ" sz="2400" dirty="0">
                <a:solidFill>
                  <a:schemeClr val="tx1"/>
                </a:solidFill>
              </a:rPr>
              <a:t> jdou do nebe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 Reportér </a:t>
            </a:r>
            <a:r>
              <a:rPr lang="cs-CZ" sz="2400" dirty="0" err="1">
                <a:solidFill>
                  <a:schemeClr val="tx1"/>
                </a:solidFill>
              </a:rPr>
              <a:t>KnorTime</a:t>
            </a:r>
            <a:r>
              <a:rPr lang="cs-CZ" sz="2400" dirty="0">
                <a:solidFill>
                  <a:schemeClr val="tx1"/>
                </a:solidFill>
              </a:rPr>
              <a:t> na TV Barrandov.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Seriály: První krok a Vtip za stovku.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Moderuje </a:t>
            </a:r>
            <a:r>
              <a:rPr lang="cs-CZ" sz="2400" dirty="0" err="1">
                <a:solidFill>
                  <a:schemeClr val="tx1"/>
                </a:solidFill>
              </a:rPr>
              <a:t>Selebrity</a:t>
            </a:r>
            <a:r>
              <a:rPr lang="cs-CZ" sz="2400" dirty="0">
                <a:solidFill>
                  <a:schemeClr val="tx1"/>
                </a:solidFill>
              </a:rPr>
              <a:t> na TV Očko.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Moderátor  na Frekvenci 1. 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Vydal  </a:t>
            </a:r>
            <a:r>
              <a:rPr lang="cs-CZ" sz="2400" dirty="0">
                <a:solidFill>
                  <a:schemeClr val="tx1"/>
                </a:solidFill>
              </a:rPr>
              <a:t>svoji vlastní knihu BESCELER</a:t>
            </a:r>
            <a:r>
              <a:rPr lang="cs-CZ" sz="2400" dirty="0" smtClean="0">
                <a:solidFill>
                  <a:schemeClr val="tx1"/>
                </a:solidFill>
              </a:rPr>
              <a:t>!!! a chystá další. </a:t>
            </a:r>
            <a:endParaRPr lang="cs-CZ" sz="2400" dirty="0">
              <a:solidFill>
                <a:schemeClr val="tx1"/>
              </a:solidFill>
            </a:endParaRP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V listopadu 2010 obdržel Ruda z Ostravy Cenu </a:t>
            </a:r>
            <a:r>
              <a:rPr lang="cs-CZ" sz="2400" dirty="0" err="1">
                <a:solidFill>
                  <a:schemeClr val="tx1"/>
                </a:solidFill>
              </a:rPr>
              <a:t>Óčka</a:t>
            </a:r>
            <a:r>
              <a:rPr lang="cs-CZ" sz="2400" dirty="0">
                <a:solidFill>
                  <a:schemeClr val="tx1"/>
                </a:solidFill>
              </a:rPr>
              <a:t> v nové kategorii nejlepší zakázaný klip. 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sz="2400" dirty="0">
                <a:solidFill>
                  <a:schemeClr val="tx1"/>
                </a:solidFill>
              </a:rPr>
              <a:t>20. prosince 2010 </a:t>
            </a:r>
            <a:r>
              <a:rPr lang="cs-CZ" sz="2400" dirty="0" smtClean="0">
                <a:solidFill>
                  <a:schemeClr val="tx1"/>
                </a:solidFill>
              </a:rPr>
              <a:t>umístil </a:t>
            </a:r>
            <a:r>
              <a:rPr lang="cs-CZ" sz="2400" dirty="0">
                <a:solidFill>
                  <a:schemeClr val="tx1"/>
                </a:solidFill>
              </a:rPr>
              <a:t>na </a:t>
            </a:r>
            <a:r>
              <a:rPr lang="cs-CZ" sz="2400" dirty="0" err="1">
                <a:solidFill>
                  <a:schemeClr val="tx1"/>
                </a:solidFill>
              </a:rPr>
              <a:t>Youtube</a:t>
            </a:r>
            <a:r>
              <a:rPr lang="cs-CZ" sz="2400" dirty="0">
                <a:solidFill>
                  <a:schemeClr val="tx1"/>
                </a:solidFill>
              </a:rPr>
              <a:t>  první český hudební klip ve 3D. </a:t>
            </a:r>
          </a:p>
          <a:p>
            <a:pPr algn="l"/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600" dirty="0" smtClean="0"/>
              <a:t>Markéta– </a:t>
            </a:r>
            <a:r>
              <a:rPr lang="cs-CZ" sz="2600" dirty="0" err="1" smtClean="0"/>
              <a:t>Falling</a:t>
            </a:r>
            <a:r>
              <a:rPr lang="cs-CZ" sz="2600" dirty="0" smtClean="0"/>
              <a:t> </a:t>
            </a:r>
            <a:r>
              <a:rPr lang="cs-CZ" sz="2600" dirty="0" err="1" smtClean="0"/>
              <a:t>Slowly</a:t>
            </a:r>
            <a:endParaRPr lang="cs-CZ" sz="2600" dirty="0" smtClean="0"/>
          </a:p>
          <a:p>
            <a:pPr>
              <a:buFont typeface="Wingdings" pitchFamily="2" charset="2"/>
              <a:buChar char="Ø"/>
            </a:pPr>
            <a:r>
              <a:rPr lang="cs-CZ" sz="2600" dirty="0" smtClean="0"/>
              <a:t>S Martinou </a:t>
            </a:r>
            <a:r>
              <a:rPr lang="cs-CZ" sz="2600" dirty="0" err="1" smtClean="0"/>
              <a:t>Pártlovovou</a:t>
            </a:r>
            <a:r>
              <a:rPr lang="cs-CZ" sz="2600" dirty="0" smtClean="0"/>
              <a:t> Ostrava-Empire </a:t>
            </a:r>
            <a:r>
              <a:rPr lang="cs-CZ" sz="2600" dirty="0" err="1"/>
              <a:t>States</a:t>
            </a:r>
            <a:r>
              <a:rPr lang="cs-CZ" sz="2600" dirty="0"/>
              <a:t> </a:t>
            </a:r>
            <a:r>
              <a:rPr lang="cs-CZ" sz="2600" dirty="0" err="1"/>
              <a:t>of</a:t>
            </a:r>
            <a:r>
              <a:rPr lang="cs-CZ" sz="2600" dirty="0"/>
              <a:t> </a:t>
            </a:r>
            <a:r>
              <a:rPr lang="cs-CZ" sz="2600" dirty="0" smtClean="0"/>
              <a:t>Mind od </a:t>
            </a:r>
            <a:r>
              <a:rPr lang="cs-CZ" sz="2600" dirty="0" err="1"/>
              <a:t>Jay-zho</a:t>
            </a:r>
            <a:r>
              <a:rPr lang="cs-CZ" sz="2600" dirty="0"/>
              <a:t> a </a:t>
            </a:r>
            <a:r>
              <a:rPr lang="cs-CZ" sz="2600" dirty="0" err="1"/>
              <a:t>Aliciy</a:t>
            </a:r>
            <a:r>
              <a:rPr lang="cs-CZ" sz="2600" dirty="0"/>
              <a:t> </a:t>
            </a:r>
            <a:r>
              <a:rPr lang="cs-CZ" sz="2600" dirty="0" err="1"/>
              <a:t>Keys</a:t>
            </a:r>
            <a:r>
              <a:rPr lang="cs-CZ" sz="2600" dirty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smtClean="0"/>
              <a:t>Tento </a:t>
            </a:r>
            <a:r>
              <a:rPr lang="cs-CZ" sz="2600" dirty="0"/>
              <a:t>videoklip se stal během 2 týdnů s 1 750 000 zhlédnutími nejsledovanějším videoklipem všech dob českého internetu. 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smtClean="0"/>
              <a:t>Veřejný nepřítel-</a:t>
            </a:r>
            <a:r>
              <a:rPr lang="cs-CZ" sz="2600" dirty="0" err="1" smtClean="0"/>
              <a:t>Verejny</a:t>
            </a:r>
            <a:r>
              <a:rPr lang="cs-CZ" sz="2600" dirty="0" smtClean="0"/>
              <a:t> </a:t>
            </a:r>
            <a:r>
              <a:rPr lang="cs-CZ" sz="2600" dirty="0" err="1" smtClean="0"/>
              <a:t>nepriatel</a:t>
            </a:r>
            <a:r>
              <a:rPr lang="cs-CZ" sz="2600" dirty="0" smtClean="0"/>
              <a:t> </a:t>
            </a:r>
            <a:r>
              <a:rPr lang="cs-CZ" sz="2600" dirty="0" err="1" smtClean="0"/>
              <a:t>odRytmuse</a:t>
            </a:r>
            <a:r>
              <a:rPr lang="cs-CZ" sz="2600" dirty="0"/>
              <a:t>. 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/>
              <a:t>Původní klip odehrávající se v Bratislavě byl nazván „</a:t>
            </a:r>
            <a:r>
              <a:rPr lang="cs-CZ" sz="2600" dirty="0" err="1"/>
              <a:t>Verejný</a:t>
            </a:r>
            <a:r>
              <a:rPr lang="cs-CZ" sz="2600" dirty="0"/>
              <a:t> </a:t>
            </a:r>
            <a:r>
              <a:rPr lang="cs-CZ" sz="2600" dirty="0" err="1"/>
              <a:t>nepriatel</a:t>
            </a:r>
            <a:r>
              <a:rPr lang="cs-CZ" sz="2600" dirty="0"/>
              <a:t>“.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 err="1"/>
              <a:t>T</a:t>
            </a:r>
            <a:r>
              <a:rPr lang="cs-CZ" sz="2600" dirty="0" err="1" smtClean="0"/>
              <a:t>ata</a:t>
            </a:r>
            <a:r>
              <a:rPr lang="cs-CZ" sz="2600" dirty="0" smtClean="0"/>
              <a:t> zvrací-</a:t>
            </a:r>
            <a:r>
              <a:rPr lang="cs-CZ" sz="2600" dirty="0" err="1" smtClean="0"/>
              <a:t>Paparazzi</a:t>
            </a:r>
            <a:r>
              <a:rPr lang="cs-CZ" sz="2600" dirty="0" smtClean="0"/>
              <a:t> od Lady </a:t>
            </a:r>
            <a:r>
              <a:rPr lang="cs-CZ" sz="2600" dirty="0" err="1" smtClean="0"/>
              <a:t>Gaga</a:t>
            </a:r>
            <a:r>
              <a:rPr lang="cs-CZ" sz="2600" dirty="0" smtClean="0"/>
              <a:t>.</a:t>
            </a:r>
            <a:r>
              <a:rPr lang="cs-CZ" sz="2600" i="1" dirty="0" smtClean="0"/>
              <a:t> </a:t>
            </a:r>
            <a:endParaRPr lang="cs-CZ" sz="2600" i="1" dirty="0"/>
          </a:p>
          <a:p>
            <a:pPr>
              <a:buFont typeface="Wingdings" pitchFamily="2" charset="2"/>
              <a:buChar char="Ø"/>
            </a:pPr>
            <a:r>
              <a:rPr lang="cs-CZ" sz="2600" i="1" dirty="0"/>
              <a:t>Happy </a:t>
            </a:r>
            <a:r>
              <a:rPr lang="cs-CZ" sz="2600" i="1" dirty="0" err="1"/>
              <a:t>brzdej</a:t>
            </a:r>
            <a:r>
              <a:rPr lang="cs-CZ" sz="2600" i="1" dirty="0"/>
              <a:t>, Natašo </a:t>
            </a:r>
            <a:r>
              <a:rPr lang="cs-CZ" sz="2600" i="1" dirty="0" smtClean="0"/>
              <a:t>!-</a:t>
            </a:r>
            <a:r>
              <a:rPr lang="cs-CZ" sz="2600" i="1" dirty="0" err="1" smtClean="0"/>
              <a:t>Birthday</a:t>
            </a:r>
            <a:r>
              <a:rPr lang="cs-CZ" sz="2600" i="1" dirty="0" smtClean="0"/>
              <a:t> song</a:t>
            </a:r>
            <a:r>
              <a:rPr lang="cs-CZ" sz="2600" dirty="0" smtClean="0"/>
              <a:t> od Johna </a:t>
            </a:r>
            <a:r>
              <a:rPr lang="cs-CZ" sz="2600" dirty="0" err="1"/>
              <a:t>Lajoie</a:t>
            </a:r>
            <a:endParaRPr lang="cs-CZ" sz="26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Parodované písně</a:t>
            </a:r>
          </a:p>
        </p:txBody>
      </p:sp>
    </p:spTree>
    <p:extLst>
      <p:ext uri="{BB962C8B-B14F-4D97-AF65-F5344CB8AC3E}">
        <p14:creationId xmlns:p14="http://schemas.microsoft.com/office/powerpoint/2010/main" val="1658398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805"/>
            <a:ext cx="9149072" cy="6861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116632"/>
            <a:ext cx="8229600" cy="1575048"/>
          </a:xfrm>
        </p:spPr>
        <p:txBody>
          <a:bodyPr>
            <a:noAutofit/>
          </a:bodyPr>
          <a:lstStyle/>
          <a:p>
            <a:r>
              <a:rPr lang="cs-CZ" sz="60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Ruda z </a:t>
            </a:r>
            <a:r>
              <a:rPr lang="cs-CZ" sz="6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sz="6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60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Ostravy</a:t>
            </a:r>
            <a:endParaRPr lang="cs-CZ" sz="6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18425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Michal </a:t>
            </a:r>
            <a:r>
              <a:rPr lang="cs-CZ" sz="6000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Kavalčík</a:t>
            </a:r>
            <a:endParaRPr lang="cs-CZ" sz="6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58" y="1700808"/>
            <a:ext cx="9135989" cy="5146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0075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http://revue.idnes.cz/michal-kavalcik-a-ruda-z-ostravy-ovladli-vsechny-ceske-televize-ps8-/</a:t>
            </a:r>
            <a:r>
              <a:rPr lang="cs-CZ" sz="2400" dirty="0" smtClean="0"/>
              <a:t>lidicky.aspx?c=A120412_220628_lidicky_ved</a:t>
            </a:r>
          </a:p>
          <a:p>
            <a:pPr marL="109728" indent="0">
              <a:buNone/>
            </a:pPr>
            <a:endParaRPr lang="cs-CZ" sz="2400" dirty="0" smtClean="0"/>
          </a:p>
          <a:p>
            <a:r>
              <a:rPr lang="cs-CZ" sz="2400" dirty="0"/>
              <a:t>http://</a:t>
            </a:r>
            <a:r>
              <a:rPr lang="cs-CZ" sz="2400" dirty="0" smtClean="0"/>
              <a:t>www.frekvence1.cz/pub/cs/lide-show/porady-v-radiu/ruda-z-ostravy-24.html</a:t>
            </a:r>
          </a:p>
          <a:p>
            <a:endParaRPr lang="cs-CZ" sz="2400" dirty="0" smtClean="0"/>
          </a:p>
          <a:p>
            <a:r>
              <a:rPr lang="cs-CZ" sz="2400" dirty="0" smtClean="0"/>
              <a:t>http</a:t>
            </a:r>
            <a:r>
              <a:rPr lang="cs-CZ" sz="2400" dirty="0"/>
              <a:t>://</a:t>
            </a:r>
            <a:r>
              <a:rPr lang="cs-CZ" sz="2400" dirty="0" smtClean="0"/>
              <a:t>www.novinky.cz/kultura/269022-michal-kavalcik-alias-ruda-z-ostravy-zpusob-vypraveni-jsem-zdedil-po-tatovi.html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Zdroje obrázků</a:t>
            </a:r>
            <a:endParaRPr lang="cs-CZ" sz="60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0355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98</TotalTime>
  <Words>164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       Michal Kavalčík </vt:lpstr>
      <vt:lpstr>Životopis</vt:lpstr>
      <vt:lpstr>Prezentace aplikace PowerPoint</vt:lpstr>
      <vt:lpstr>Parodované písně</vt:lpstr>
      <vt:lpstr>Ruda z  Ostravy</vt:lpstr>
      <vt:lpstr>Michal Kavalčík</vt:lpstr>
      <vt:lpstr>Zdroje obrázků</vt:lpstr>
    </vt:vector>
  </TitlesOfParts>
  <Company>Roman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Michal Kavalčík </dc:title>
  <dc:creator>Roman</dc:creator>
  <cp:lastModifiedBy>Terka</cp:lastModifiedBy>
  <cp:revision>15</cp:revision>
  <dcterms:created xsi:type="dcterms:W3CDTF">2012-04-03T13:35:57Z</dcterms:created>
  <dcterms:modified xsi:type="dcterms:W3CDTF">2013-05-08T13:50:29Z</dcterms:modified>
</cp:coreProperties>
</file>