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18" autoAdjust="0"/>
    <p:restoredTop sz="94660"/>
  </p:normalViewPr>
  <p:slideViewPr>
    <p:cSldViewPr>
      <p:cViewPr>
        <p:scale>
          <a:sx n="75" d="100"/>
          <a:sy n="75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124CDB6-B480-4831-BEDA-96952F261877}" type="datetimeFigureOut">
              <a:rPr lang="cs-CZ" smtClean="0"/>
              <a:t>8. 5. 2013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50695B6-BF72-45F2-AF1C-ACADADBDAF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39"/>
            <a:ext cx="7772400" cy="2887961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Mahátma Gándhí</a:t>
            </a:r>
          </a:p>
        </p:txBody>
      </p:sp>
    </p:spTree>
    <p:extLst>
      <p:ext uri="{BB962C8B-B14F-4D97-AF65-F5344CB8AC3E}">
        <p14:creationId xmlns:p14="http://schemas.microsoft.com/office/powerpoint/2010/main" val="270204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0"/>
            <a:ext cx="5282449" cy="6881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4028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"/>
            <a:ext cx="4941905" cy="6875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016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2</a:t>
            </a:r>
            <a:r>
              <a:rPr lang="cs-CZ" dirty="0"/>
              <a:t>. října </a:t>
            </a:r>
            <a:r>
              <a:rPr lang="cs-CZ" dirty="0" smtClean="0"/>
              <a:t>1869 Britská </a:t>
            </a:r>
            <a:r>
              <a:rPr lang="cs-CZ" dirty="0"/>
              <a:t>Indie – 30. ledna </a:t>
            </a:r>
            <a:r>
              <a:rPr lang="cs-CZ" dirty="0" smtClean="0"/>
              <a:t>1948 Indie</a:t>
            </a:r>
          </a:p>
          <a:p>
            <a:r>
              <a:rPr lang="cs-CZ" dirty="0" smtClean="0"/>
              <a:t>Byl </a:t>
            </a:r>
            <a:r>
              <a:rPr lang="cs-CZ" dirty="0"/>
              <a:t>jeden z největších politických a duchovních vůdců Indie a indického hnutí za </a:t>
            </a:r>
            <a:r>
              <a:rPr lang="cs-CZ" dirty="0" smtClean="0"/>
              <a:t>nezávislost. </a:t>
            </a:r>
          </a:p>
          <a:p>
            <a:r>
              <a:rPr lang="cs-CZ" dirty="0"/>
              <a:t>Prosazoval filosofii aktivního, ale nenásilného odporu založeného na jogínském principu </a:t>
            </a:r>
            <a:r>
              <a:rPr lang="cs-CZ" i="1" dirty="0" err="1" smtClean="0"/>
              <a:t>ahinsá</a:t>
            </a:r>
            <a:r>
              <a:rPr lang="cs-CZ" i="1" dirty="0" smtClean="0"/>
              <a:t>(úcta ke všemu živému, zákaz zabíjení, ochrana před fyzickým násilím)</a:t>
            </a:r>
            <a:r>
              <a:rPr lang="cs-CZ" dirty="0" smtClean="0"/>
              <a:t>, </a:t>
            </a:r>
            <a:r>
              <a:rPr lang="cs-CZ" dirty="0"/>
              <a:t>který nakonec dovedl Indii k vyhlášení nezávislosti 15. srpna 1947.</a:t>
            </a:r>
          </a:p>
          <a:p>
            <a:r>
              <a:rPr lang="cs-CZ" dirty="0"/>
              <a:t>Znám ve světě pod přezdívkou </a:t>
            </a:r>
            <a:r>
              <a:rPr lang="cs-CZ" dirty="0" smtClean="0"/>
              <a:t>mahátma, </a:t>
            </a:r>
            <a:r>
              <a:rPr lang="cs-CZ" b="1" dirty="0" smtClean="0"/>
              <a:t>Velký duch</a:t>
            </a:r>
            <a:r>
              <a:rPr lang="cs-CZ" dirty="0" smtClean="0"/>
              <a:t>.</a:t>
            </a:r>
            <a:endParaRPr lang="cs-CZ" dirty="0"/>
          </a:p>
          <a:p>
            <a:pPr lvl="0"/>
            <a:r>
              <a:rPr lang="cs-CZ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V </a:t>
            </a:r>
            <a:r>
              <a:rPr lang="cs-CZ" dirty="0">
                <a:solidFill>
                  <a:prstClr val="black">
                    <a:lumMod val="50000"/>
                    <a:lumOff val="50000"/>
                  </a:prstClr>
                </a:solidFill>
              </a:rPr>
              <a:t>Indii mu byl udělen </a:t>
            </a:r>
            <a:r>
              <a:rPr lang="cs-CZ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titul </a:t>
            </a:r>
            <a:r>
              <a:rPr lang="cs-CZ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Otec národa</a:t>
            </a:r>
            <a:r>
              <a:rPr lang="cs-CZ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dirty="0">
                <a:solidFill>
                  <a:prstClr val="black">
                    <a:lumMod val="50000"/>
                    <a:lumOff val="50000"/>
                  </a:prstClr>
                </a:solidFill>
              </a:rPr>
              <a:t>a 2. října v den jeho narozenin, je každoročně </a:t>
            </a:r>
            <a:r>
              <a:rPr lang="cs-CZ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vzpomínán.</a:t>
            </a:r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564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56784" cy="1152128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Rodina</a:t>
            </a:r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48880"/>
            <a:ext cx="8229600" cy="3528392"/>
          </a:xfrm>
        </p:spPr>
        <p:txBody>
          <a:bodyPr/>
          <a:lstStyle/>
          <a:p>
            <a:r>
              <a:rPr lang="cs-CZ" dirty="0" smtClean="0"/>
              <a:t>Jeho otec byl ministerským předsedou. </a:t>
            </a:r>
          </a:p>
          <a:p>
            <a:r>
              <a:rPr lang="cs-CZ" dirty="0" smtClean="0"/>
              <a:t>Matka byla v domácnosti a silně </a:t>
            </a:r>
            <a:r>
              <a:rPr lang="cs-CZ" dirty="0"/>
              <a:t>nábožensky založená. 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ěl </a:t>
            </a:r>
            <a:r>
              <a:rPr lang="cs-CZ" dirty="0"/>
              <a:t>dva bratry a jednu sestru. </a:t>
            </a:r>
            <a:endParaRPr lang="cs-CZ" dirty="0" smtClean="0"/>
          </a:p>
          <a:p>
            <a:r>
              <a:rPr lang="cs-CZ" dirty="0" smtClean="0"/>
              <a:t>V květnu </a:t>
            </a:r>
            <a:r>
              <a:rPr lang="cs-CZ" dirty="0"/>
              <a:t>1883 se jako třináctiletý oženil s </a:t>
            </a:r>
            <a:r>
              <a:rPr lang="cs-CZ" dirty="0" err="1"/>
              <a:t>Kasturbáí</a:t>
            </a:r>
            <a:r>
              <a:rPr lang="cs-CZ" dirty="0"/>
              <a:t> </a:t>
            </a:r>
            <a:r>
              <a:rPr lang="cs-CZ" dirty="0" err="1"/>
              <a:t>Makhardží</a:t>
            </a:r>
            <a:r>
              <a:rPr lang="cs-CZ" dirty="0"/>
              <a:t>, s níž měl později čtyři syny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7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600200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Búrské </a:t>
            </a: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války a povstání Zuluů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744416"/>
          </a:xfrm>
        </p:spPr>
        <p:txBody>
          <a:bodyPr/>
          <a:lstStyle/>
          <a:p>
            <a:r>
              <a:rPr lang="cs-CZ" dirty="0" smtClean="0"/>
              <a:t>Vypukly v roce 1899.</a:t>
            </a:r>
          </a:p>
          <a:p>
            <a:r>
              <a:rPr lang="cs-CZ" dirty="0" smtClean="0"/>
              <a:t>Indové </a:t>
            </a:r>
            <a:r>
              <a:rPr lang="cs-CZ" dirty="0"/>
              <a:t>v Africe pod vedením Gándhího se </a:t>
            </a:r>
            <a:r>
              <a:rPr lang="cs-CZ" dirty="0" smtClean="0"/>
              <a:t>rozhodli</a:t>
            </a:r>
            <a:r>
              <a:rPr lang="cs-CZ" dirty="0"/>
              <a:t>, </a:t>
            </a:r>
            <a:r>
              <a:rPr lang="cs-CZ" dirty="0" smtClean="0"/>
              <a:t>jako </a:t>
            </a:r>
            <a:r>
              <a:rPr lang="cs-CZ" dirty="0"/>
              <a:t>členové Britského impéria, </a:t>
            </a:r>
            <a:r>
              <a:rPr lang="cs-CZ" dirty="0" smtClean="0"/>
              <a:t>pomoci Anglii ve </a:t>
            </a:r>
            <a:r>
              <a:rPr lang="cs-CZ" dirty="0"/>
              <a:t>válce s </a:t>
            </a:r>
            <a:r>
              <a:rPr lang="cs-CZ" dirty="0" smtClean="0"/>
              <a:t>Búry.</a:t>
            </a:r>
          </a:p>
          <a:p>
            <a:r>
              <a:rPr lang="cs-CZ" dirty="0" smtClean="0"/>
              <a:t>Když </a:t>
            </a:r>
            <a:r>
              <a:rPr lang="cs-CZ" dirty="0"/>
              <a:t>Zuluové povstali a nesmyslně vraždili britské úředníky a vojáky, Gándhí se opět postavil na stranu Británie se stejnou nadějí jako v Búrských válkách.</a:t>
            </a:r>
          </a:p>
        </p:txBody>
      </p:sp>
    </p:spTree>
    <p:extLst>
      <p:ext uri="{BB962C8B-B14F-4D97-AF65-F5344CB8AC3E}">
        <p14:creationId xmlns:p14="http://schemas.microsoft.com/office/powerpoint/2010/main" val="412105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600200"/>
          </a:xfrm>
        </p:spPr>
        <p:txBody>
          <a:bodyPr/>
          <a:lstStyle/>
          <a:p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 obrázků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334096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/>
              <a:t>cs.wikipedia.org/wiki/Mah%C3%A1tma_G%C3%A1ndh%C3%AD</a:t>
            </a:r>
          </a:p>
          <a:p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/>
              <a:t>www.topnews.in/people/mahatma-gandhi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97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125</TotalTime>
  <Words>202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Mahátma Gándhí</vt:lpstr>
      <vt:lpstr>Prezentace aplikace PowerPoint</vt:lpstr>
      <vt:lpstr>Prezentace aplikace PowerPoint</vt:lpstr>
      <vt:lpstr>Prezentace aplikace PowerPoint</vt:lpstr>
      <vt:lpstr>Rodina</vt:lpstr>
      <vt:lpstr>Búrské války a povstání Zuluů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Mahátma Gándhí</dc:title>
  <dc:creator>Terka</dc:creator>
  <cp:lastModifiedBy>Terka</cp:lastModifiedBy>
  <cp:revision>13</cp:revision>
  <dcterms:created xsi:type="dcterms:W3CDTF">2013-03-07T13:00:49Z</dcterms:created>
  <dcterms:modified xsi:type="dcterms:W3CDTF">2013-05-08T13:57:50Z</dcterms:modified>
</cp:coreProperties>
</file>