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8"/>
  </p:notesMasterIdLst>
  <p:sldIdLst>
    <p:sldId id="262" r:id="rId2"/>
    <p:sldId id="268" r:id="rId3"/>
    <p:sldId id="272" r:id="rId4"/>
    <p:sldId id="270" r:id="rId5"/>
    <p:sldId id="27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VY_32_INOVACE_7B_1_Pexeso-výrazy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17.4.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 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výrazů a práce se závorkou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výraz-výsledek.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424828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.6+2. 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.(6+2. 3)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(4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.6+2). 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.(6+2). 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9.7+5.5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9.(7+5.5)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288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(9.7+5).5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340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9.(7+5).5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432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8.5 – 2.2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8.(5 – 2.2)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(8.5 – 2).2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8.(5 – 2).2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30340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6.1 +7.7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(6.1 +7).7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6.(1 +7.7)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6.(1 +7).7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336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10.4 – 5.3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30340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(10.4 – 5).3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10.(5 – 4).3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4.9 – 6.6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4.(9 – 6).6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(4.9 – 6).6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tx1"/>
                          </a:solidFill>
                        </a:rPr>
                        <a:t>180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19386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výrazů a práce se závorkou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dvojice: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261</TotalTime>
  <Words>259</Words>
  <Application>Microsoft Office PowerPoint</Application>
  <PresentationFormat>Předvádění na obrazovce (4:3)</PresentationFormat>
  <Paragraphs>91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Pexeso-výrazy I.</vt:lpstr>
      <vt:lpstr>Pexeso-výrazy I.</vt:lpstr>
      <vt:lpstr>Pexeso-výrazy I.</vt:lpstr>
      <vt:lpstr>Pexeso-výrazy I.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62</cp:revision>
  <dcterms:created xsi:type="dcterms:W3CDTF">2012-04-04T05:08:45Z</dcterms:created>
  <dcterms:modified xsi:type="dcterms:W3CDTF">2013-05-08T14:26:41Z</dcterms:modified>
</cp:coreProperties>
</file>