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VY_32_INOVACE_7B_2_Pexeso-výrazy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22.4. 2013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násobením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5.6-1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4.8-7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9.9-5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7.3-8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5.9-1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8.4-4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9.8-5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5.8-0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15.6-34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6.6-35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6.10-5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1.45-38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2+2.3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6.8+8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10.7+3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4.8+0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45+2.1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6.2+8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9.9+9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6.8+2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1+2.5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7.7+12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10+9.3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0+0.6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1938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násobením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268</TotalTime>
  <Words>127</Words>
  <Application>Microsoft Office PowerPoint</Application>
  <PresentationFormat>Předvádění na obrazovce (4:3)</PresentationFormat>
  <Paragraphs>95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Pexeso-výrazy II.</vt:lpstr>
      <vt:lpstr>Pexeso-výrazy II.</vt:lpstr>
      <vt:lpstr>Pexeso-výrazy II.</vt:lpstr>
      <vt:lpstr>Pexeso-výrazy II.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64</cp:revision>
  <dcterms:created xsi:type="dcterms:W3CDTF">2012-04-04T05:08:45Z</dcterms:created>
  <dcterms:modified xsi:type="dcterms:W3CDTF">2013-05-08T14:27:32Z</dcterms:modified>
</cp:coreProperties>
</file>