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VY_32_INOVACE_7B_3_Pexeso-výrazy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24.4.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dělením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9:3-1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7:7-1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25:5-4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30:3-5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99:9-7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12:1-6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56:8-0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108:9-3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120:6-7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360:10-21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1000:10-56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70:2-2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45:5+7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9:9+3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18:9+6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44:4+6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80:10+1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32:8+10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16:2+34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50:5+80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88:11+18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84:2+0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75:3+88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120:4+56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1938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dělením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výraz-výsledek.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281</TotalTime>
  <Words>175</Words>
  <Application>Microsoft Office PowerPoint</Application>
  <PresentationFormat>Předvádění na obrazovce (4:3)</PresentationFormat>
  <Paragraphs>95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Pexeso-výrazy III.</vt:lpstr>
      <vt:lpstr>Pexeso-výrazy III.</vt:lpstr>
      <vt:lpstr>Pexeso-výrazy III.</vt:lpstr>
      <vt:lpstr>Pexeso-výrazy III.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67</cp:revision>
  <dcterms:created xsi:type="dcterms:W3CDTF">2012-04-04T05:08:45Z</dcterms:created>
  <dcterms:modified xsi:type="dcterms:W3CDTF">2013-05-08T14:28:07Z</dcterms:modified>
</cp:coreProperties>
</file>