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VY_32_INOVACE_7B_4_Pexeso-výrazy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IV.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26.4.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dělením a násobením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5.4+3-2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7.5-4.6+1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9+2.2-7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30:10+7-8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7.7-7+2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80.2-60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7.4-2.10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36:6+8-7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50.0+5-5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18.2-8+6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8+2.8-4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6.7-2.10-5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Pexeso-výrazy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10.5-5.8+1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1.2+3.4+5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9.8-8.9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80:8+6-9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12.5-6.2+9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50.5-20.6+12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výrazů a práce s dělením a násobením 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výraz-výsledek.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308</TotalTime>
  <Words>161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Pexeso-výrazy IV.</vt:lpstr>
      <vt:lpstr>Pexeso-výrazy IV.</vt:lpstr>
      <vt:lpstr>Pexeso-výrazy IV.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70</cp:revision>
  <dcterms:created xsi:type="dcterms:W3CDTF">2012-04-04T05:08:45Z</dcterms:created>
  <dcterms:modified xsi:type="dcterms:W3CDTF">2013-05-08T14:29:27Z</dcterms:modified>
</cp:coreProperties>
</file>