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VY_32_INOVACE_7B_5_Pexeso-výrazy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24.4. 2013 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 více početními operacemi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výraz-výsledek.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7.(7+2.2+3.3)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7.7+2.(2+3.3)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(7.7+2).2+3.3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(7.7+2.2+3).3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7.7+2.2+3.3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7.(7+2).2+3.3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7.(7+2.2+3).3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294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9.(9+5).5+4.4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9.(9+5.5+4).4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1368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9.9+5.(5+4.4)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9.(9+5.5+4.4)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(9.9+5.5+4).4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440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(9.9+5).5+4.4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446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9.9+5.5+4.4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1.1+6.(6+10.10)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637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(1.1+6).6+10.10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(1.1+6.6+10).10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470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1.1+6.6+10.10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 více početními operacemi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výraz-výsledek.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324</TotalTime>
  <Words>210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Pexeso-výrazy V.</vt:lpstr>
      <vt:lpstr>Pexeso-výrazy V.</vt:lpstr>
      <vt:lpstr>Pexeso-výrazy V.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72</cp:revision>
  <dcterms:created xsi:type="dcterms:W3CDTF">2012-04-04T05:08:45Z</dcterms:created>
  <dcterms:modified xsi:type="dcterms:W3CDTF">2013-05-08T14:30:03Z</dcterms:modified>
</cp:coreProperties>
</file>