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8"/>
  </p:notesMasterIdLst>
  <p:sldIdLst>
    <p:sldId id="262" r:id="rId2"/>
    <p:sldId id="268" r:id="rId3"/>
    <p:sldId id="272" r:id="rId4"/>
    <p:sldId id="270" r:id="rId5"/>
    <p:sldId id="273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31640" y="2708920"/>
          <a:ext cx="6405925" cy="35250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VY_32_INOVACE_7B_14_Pexeso-nejmenší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společný násobek II.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15. 3. 2013 v 6.B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nejmenší společný násobek a navazuje na PL nejmenší společný násobek I. Vždy je dána dvojice, která se musí vynásobit.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nejmenší společný násobek-výsledek.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Pexeso-nejmenší společný násobek 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n(3,4)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n(5,4)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n(6,5)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n(5,14)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n(2,3)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n(3,8)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Pexeso-nejmenší společný násobek 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n(2,11)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n(10,3)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n(9,7)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63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n(5,9)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n(8,5)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n(2,33)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Pexeso-nejmenší společný násobek 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303405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n(13,9)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117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n(5,11)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n(5,16)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n(15,4)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n(50,7)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350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Pexeso-nejmenší společný násobek 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303405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n(12,5)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n(3,100)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n(99,2)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198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n(4,111)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444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n(14,3)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268459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nejmenší společný násobek a navazuje na PL nejmenší společný násobek I. Vždy je dána dvojice, která se musí vynásobit.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Žáci hledají dvojice: nejmenší společný násobek-výsledek.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275</TotalTime>
  <Words>223</Words>
  <Application>Microsoft Office PowerPoint</Application>
  <PresentationFormat>Předvádění na obrazovce (4:3)</PresentationFormat>
  <Paragraphs>91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Snímek 1</vt:lpstr>
      <vt:lpstr>Pexeso-nejmenší společný násobek II.</vt:lpstr>
      <vt:lpstr>Pexeso-nejmenší společný násobek II.</vt:lpstr>
      <vt:lpstr>Pexeso-nejmenší společný násobek II.</vt:lpstr>
      <vt:lpstr>Pexeso-nejmenší společný násobek II.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73</cp:revision>
  <dcterms:created xsi:type="dcterms:W3CDTF">2012-04-04T05:08:45Z</dcterms:created>
  <dcterms:modified xsi:type="dcterms:W3CDTF">2013-05-08T14:35:30Z</dcterms:modified>
</cp:coreProperties>
</file>