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8"/>
  </p:notesMasterIdLst>
  <p:sldIdLst>
    <p:sldId id="262" r:id="rId2"/>
    <p:sldId id="268" r:id="rId3"/>
    <p:sldId id="272" r:id="rId4"/>
    <p:sldId id="270" r:id="rId5"/>
    <p:sldId id="27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VY_32_INOVACE_7B_15_Pexeso-nejmenší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společný násobek III.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13.3. 2013 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nejmenší společný násobek a navazuje na PL nejmenší společný násobek II.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nejmenší společný násobek-výsledek.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n(7,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21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n(14,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21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n(35,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7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n(30,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800" b="1" baseline="0" dirty="0" err="1" smtClean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n(12,4)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27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n(9,8)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n(40,3)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n(9,6)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n(25,10)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n(13,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39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n(50,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30340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n(34,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68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n(21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, 42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n(12,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n(32,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8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n(15,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45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30340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n(12,36)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n(50,100)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n(99,33)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n(11,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121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n(144,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12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smtClean="0">
                          <a:solidFill>
                            <a:schemeClr val="tx1"/>
                          </a:solidFill>
                        </a:rPr>
                        <a:t>144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nejmenší společný násobek a navazuje na PL nejmenší společný násobek II.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nejmenší společný násobek-výsledek.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288</TotalTime>
  <Words>239</Words>
  <Application>Microsoft Office PowerPoint</Application>
  <PresentationFormat>Předvádění na obrazovce (4:3)</PresentationFormat>
  <Paragraphs>91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Pexeso-nejmenší společný násobek III.</vt:lpstr>
      <vt:lpstr>Pexeso-nejmenší společný násobek III.</vt:lpstr>
      <vt:lpstr>Pexeso-nejmenší společný násobek III.</vt:lpstr>
      <vt:lpstr>Pexeso-nejmenší společný násobek III.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82</cp:revision>
  <dcterms:created xsi:type="dcterms:W3CDTF">2012-04-04T05:08:45Z</dcterms:created>
  <dcterms:modified xsi:type="dcterms:W3CDTF">2013-05-08T14:36:15Z</dcterms:modified>
</cp:coreProperties>
</file>