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72" r:id="rId1"/>
  </p:sldMasterIdLst>
  <p:notesMasterIdLst>
    <p:notesMasterId r:id="rId8"/>
  </p:notesMasterIdLst>
  <p:sldIdLst>
    <p:sldId id="262" r:id="rId2"/>
    <p:sldId id="268" r:id="rId3"/>
    <p:sldId id="272" r:id="rId4"/>
    <p:sldId id="270" r:id="rId5"/>
    <p:sldId id="27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13904-3262-4ECB-A737-1F20A280B50D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D5BAD-ADE3-4702-A053-F3339E1F93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ED5BAD-ADE3-4702-A053-F3339E1F931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ABEE89A-9886-403C-B21D-7EDA1601A55F}" type="datetimeFigureOut">
              <a:rPr lang="cs-CZ" smtClean="0"/>
              <a:pPr/>
              <a:t>8.5.2013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41045600"/>
              </p:ext>
            </p:extLst>
          </p:nvPr>
        </p:nvGraphicFramePr>
        <p:xfrm>
          <a:off x="1331640" y="2708920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</a:t>
                      </a:r>
                      <a:r>
                        <a:rPr lang="cs-CZ" sz="14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Úprkova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1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Tereza Jedličková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VY_32_INOVACE_7B_16_Pexeso-nejmenší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společný násobek IV.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7B_MA6.roč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PL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15.3. 2013 v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6.A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nejmenší společný násobek a navazuje na PL nejmenší společný násobek III.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Žáci hledají dvojice: nejmenší společný násobek-výsledek.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72816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IV.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n(19, 38)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2800" b="1" baseline="0" dirty="0" err="1" smtClean="0">
                          <a:solidFill>
                            <a:schemeClr val="tx1"/>
                          </a:solidFill>
                        </a:rPr>
                        <a:t>14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n(60,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61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3660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35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1190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n(10,11)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90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IV.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96408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n(9,81)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81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n(30,3)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n(7,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49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n(25,100)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n(80,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40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80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n(13,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169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169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IV.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30340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n(5,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55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55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n(225,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225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n(50,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28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n(15,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150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Pexeso-nejmenší společný násobek IV.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19256" cy="3303405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tableStyleId>{D113A9D2-9D6B-4929-AA2D-F23B5EE8CBE7}</a:tableStyleId>
              </a:tblPr>
              <a:tblGrid>
                <a:gridCol w="4109628"/>
                <a:gridCol w="4109628"/>
              </a:tblGrid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n(12,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13)</a:t>
                      </a:r>
                      <a:endParaRPr lang="cs-CZ" sz="2800" b="1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156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,15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210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n(90,8)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360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n(11,</a:t>
                      </a:r>
                      <a:r>
                        <a:rPr lang="cs-CZ" sz="2800" b="1" baseline="0" dirty="0" smtClean="0">
                          <a:solidFill>
                            <a:schemeClr val="tx1"/>
                          </a:solidFill>
                        </a:rPr>
                        <a:t> 77</a:t>
                      </a: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77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n(14,9)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chemeClr val="tx1"/>
                          </a:solidFill>
                        </a:rPr>
                        <a:t>126</a:t>
                      </a:r>
                      <a:endParaRPr lang="cs-CZ" sz="28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984445"/>
              </p:ext>
            </p:extLst>
          </p:nvPr>
        </p:nvGraphicFramePr>
        <p:xfrm>
          <a:off x="1369036" y="3233738"/>
          <a:ext cx="6405925" cy="243922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slouží jako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pracovní list k opakování učiva nejmenší společný násobek a navazuje na PL nejmenší společný násobek III. Lze ho využít na interaktivní tabuli, kde zakryjeme sloupec s výsledky a žáci jej doplní. Pexeso lze vystřihnout na barevný papír,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zalaminovat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 rozstříhat. 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Žáci hledají dvojice: nejmenší společný násobek-výsledek.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>
    <a:spDef>
      <a:spPr>
        <a:solidFill>
          <a:srgbClr val="002060"/>
        </a:solidFill>
        <a:ln>
          <a:solidFill>
            <a:srgbClr val="7030A0"/>
          </a:solidFill>
        </a:ln>
      </a:spPr>
      <a:bodyPr vert="horz" wrap="square" rtlCol="0" anchor="ctr" anchorCtr="0">
        <a:noAutofit/>
        <a:scene3d>
          <a:camera prst="isometricRightUp">
            <a:rot lat="21546687" lon="19559115" rev="16512635"/>
          </a:camera>
          <a:lightRig rig="threePt" dir="t"/>
        </a:scene3d>
      </a:bodyPr>
      <a:lstStyle>
        <a:defPPr algn="ctr">
          <a:defRPr sz="23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297</TotalTime>
  <Words>241</Words>
  <Application>Microsoft Office PowerPoint</Application>
  <PresentationFormat>Předvádění na obrazovce (4:3)</PresentationFormat>
  <Paragraphs>91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Shluk</vt:lpstr>
      <vt:lpstr>Snímek 1</vt:lpstr>
      <vt:lpstr>Pexeso-nejmenší společný násobek IV.</vt:lpstr>
      <vt:lpstr>Pexeso-nejmenší společný násobek IV.</vt:lpstr>
      <vt:lpstr>Pexeso-nejmenší společný násobek IV.</vt:lpstr>
      <vt:lpstr>Pexeso-nejmenší společný násobek IV.</vt:lpstr>
      <vt:lpstr>Snímek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Tereza Jedličková</cp:lastModifiedBy>
  <cp:revision>84</cp:revision>
  <dcterms:created xsi:type="dcterms:W3CDTF">2012-04-04T05:08:45Z</dcterms:created>
  <dcterms:modified xsi:type="dcterms:W3CDTF">2013-05-08T14:36:58Z</dcterms:modified>
</cp:coreProperties>
</file>